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1" r:id="rId5"/>
    <p:sldMasterId id="2147483681" r:id="rId6"/>
    <p:sldMasterId id="2147483750" r:id="rId7"/>
    <p:sldMasterId id="2147483752" r:id="rId8"/>
    <p:sldMasterId id="2147483770" r:id="rId9"/>
    <p:sldMasterId id="2147483789" r:id="rId10"/>
  </p:sldMasterIdLst>
  <p:notesMasterIdLst>
    <p:notesMasterId r:id="rId30"/>
  </p:notesMasterIdLst>
  <p:handoutMasterIdLst>
    <p:handoutMasterId r:id="rId31"/>
  </p:handoutMasterIdLst>
  <p:sldIdLst>
    <p:sldId id="2141411826" r:id="rId11"/>
    <p:sldId id="2141411836" r:id="rId12"/>
    <p:sldId id="2141411858" r:id="rId13"/>
    <p:sldId id="2141411867" r:id="rId14"/>
    <p:sldId id="2141411841" r:id="rId15"/>
    <p:sldId id="2141411842" r:id="rId16"/>
    <p:sldId id="2141411843" r:id="rId17"/>
    <p:sldId id="2141411848" r:id="rId18"/>
    <p:sldId id="2141411849" r:id="rId19"/>
    <p:sldId id="2595" r:id="rId20"/>
    <p:sldId id="2581" r:id="rId21"/>
    <p:sldId id="2141411840" r:id="rId22"/>
    <p:sldId id="2141411839" r:id="rId23"/>
    <p:sldId id="2141411851" r:id="rId24"/>
    <p:sldId id="2141411838" r:id="rId25"/>
    <p:sldId id="2141411857" r:id="rId26"/>
    <p:sldId id="2141411854" r:id="rId27"/>
    <p:sldId id="2141411856" r:id="rId28"/>
    <p:sldId id="2141411850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Founders Grotesk X-Cond Bold" panose="020B0604020202020204" charset="0"/>
      <p:bold r:id="rId38"/>
    </p:embeddedFont>
    <p:embeddedFont>
      <p:font typeface="Maison Neue" panose="02000000000000000000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sabeth Koops" initials="EK" lastIdx="1" clrIdx="0">
    <p:extLst>
      <p:ext uri="{19B8F6BF-5375-455C-9EA6-DF929625EA0E}">
        <p15:presenceInfo xmlns:p15="http://schemas.microsoft.com/office/powerpoint/2012/main" userId="S::elisabeth.koops@groningen.nl::54a70b15-d376-4134-aaac-1ec17502b9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8BB"/>
    <a:srgbClr val="F9F8EB"/>
    <a:srgbClr val="8DD7F7"/>
    <a:srgbClr val="FFFFFF"/>
    <a:srgbClr val="96DCFF"/>
    <a:srgbClr val="000000"/>
    <a:srgbClr val="5B9BD5"/>
    <a:srgbClr val="BDFB63"/>
    <a:srgbClr val="BBF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8" autoAdjust="0"/>
    <p:restoredTop sz="94618" autoAdjust="0"/>
  </p:normalViewPr>
  <p:slideViewPr>
    <p:cSldViewPr snapToGrid="0">
      <p:cViewPr>
        <p:scale>
          <a:sx n="75" d="100"/>
          <a:sy n="75" d="100"/>
        </p:scale>
        <p:origin x="1260" y="6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279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8.fntdata"/><Relationship Id="rId21" Type="http://schemas.openxmlformats.org/officeDocument/2006/relationships/slide" Target="slides/slide11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0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CF606BB-205C-45E4-3549-D95A66AE8E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76DF712-57A9-8F92-B3F0-6B462DB4AB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DD474-18CF-4277-83C4-C5FA1443E252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CEE0AB-2DCF-21FC-FCBE-A402115BF0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0C62501-A1F5-E29C-C24E-14D9019B9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C70FE-09E0-422B-A3C1-B9FBA93B9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671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B8B8F-1853-4BA6-84DE-A61B3D86F6AA}" type="datetimeFigureOut">
              <a:rPr lang="nl-NL" smtClean="0"/>
              <a:t>27-11-2023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82403-D312-452C-8EF4-A5AAB8B062A4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2446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76983854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hyperlink" Target="https://m.facebook.com/duurzaamgroningen/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instagram.com/duurzaam_groningen/" TargetMode="External"/><Relationship Id="rId9" Type="http://schemas.openxmlformats.org/officeDocument/2006/relationships/image" Target="../media/image15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76983854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hyperlink" Target="https://m.facebook.com/duurzaamgroningen/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instagram.com/duurzaam_groningen/" TargetMode="External"/><Relationship Id="rId9" Type="http://schemas.openxmlformats.org/officeDocument/2006/relationships/image" Target="../media/image1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61054"/>
            <a:ext cx="7077900" cy="3085546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70779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528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456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582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6328231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1978251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7077900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65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9257" y="0"/>
            <a:ext cx="6342743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6236165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2737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48228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Om een foto op de achtergrond te plaatsen: selecteer het grijze vlak en kies &gt;Invoegen &gt;Afbeeldingen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4" y="1365250"/>
            <a:ext cx="9013372" cy="4127500"/>
          </a:xfrm>
        </p:spPr>
        <p:txBody>
          <a:bodyPr tIns="288000" anchor="ctr" anchorCtr="0"/>
          <a:lstStyle>
            <a:lvl1pPr algn="ctr">
              <a:lnSpc>
                <a:spcPct val="5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1948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0E5990-FFC3-472F-A20B-378EEEE3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3037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443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68757D47-0F61-FCDE-D6FA-689B96DD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</p:spTree>
    <p:extLst>
      <p:ext uri="{BB962C8B-B14F-4D97-AF65-F5344CB8AC3E}">
        <p14:creationId xmlns:p14="http://schemas.microsoft.com/office/powerpoint/2010/main" val="648614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2">
            <a:extLst>
              <a:ext uri="{FF2B5EF4-FFF2-40B4-BE49-F238E27FC236}">
                <a16:creationId xmlns:a16="http://schemas.microsoft.com/office/drawing/2014/main" id="{A808A93F-560F-43AA-1AA1-130C8ACF32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28591" y="0"/>
            <a:ext cx="7063409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</p:spTree>
    <p:extLst>
      <p:ext uri="{BB962C8B-B14F-4D97-AF65-F5344CB8AC3E}">
        <p14:creationId xmlns:p14="http://schemas.microsoft.com/office/powerpoint/2010/main" val="2112581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el">
            <a:extLst>
              <a:ext uri="{FF2B5EF4-FFF2-40B4-BE49-F238E27FC236}">
                <a16:creationId xmlns:a16="http://schemas.microsoft.com/office/drawing/2014/main" id="{9832AF1D-3B01-4FCA-BD0E-9FC69B177B89}"/>
              </a:ext>
            </a:extLst>
          </p:cNvPr>
          <p:cNvSpPr txBox="1"/>
          <p:nvPr userDrawn="1"/>
        </p:nvSpPr>
        <p:spPr>
          <a:xfrm>
            <a:off x="1080002" y="540003"/>
            <a:ext cx="2121117" cy="6154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defTabSz="1177226">
              <a:lnSpc>
                <a:spcPct val="100000"/>
              </a:lnSpc>
              <a:spcBef>
                <a:spcPct val="0"/>
              </a:spcBef>
              <a:buNone/>
              <a:defRPr sz="4000" b="1" cap="none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3999" dirty="0">
                <a:latin typeface="Calibri Light" panose="020F0302020204030204" pitchFamily="34" charset="0"/>
                <a:cs typeface="Calibri Light" panose="020F0302020204030204" pitchFamily="34" charset="0"/>
              </a:rPr>
              <a:t>Tips</a:t>
            </a:r>
          </a:p>
        </p:txBody>
      </p:sp>
      <p:grpSp>
        <p:nvGrpSpPr>
          <p:cNvPr id="122" name="Tip Nieuwe dia">
            <a:extLst>
              <a:ext uri="{FF2B5EF4-FFF2-40B4-BE49-F238E27FC236}">
                <a16:creationId xmlns:a16="http://schemas.microsoft.com/office/drawing/2014/main" id="{2F3A47AE-5DF6-4111-8B0C-0399D4275924}"/>
              </a:ext>
            </a:extLst>
          </p:cNvPr>
          <p:cNvGrpSpPr/>
          <p:nvPr userDrawn="1"/>
        </p:nvGrpSpPr>
        <p:grpSpPr>
          <a:xfrm>
            <a:off x="1114089" y="1391510"/>
            <a:ext cx="2304000" cy="2723826"/>
            <a:chOff x="-2545133" y="2057057"/>
            <a:chExt cx="2304000" cy="2723826"/>
          </a:xfrm>
        </p:grpSpPr>
        <p:sp>
          <p:nvSpPr>
            <p:cNvPr id="123" name="Tip tekst">
              <a:extLst>
                <a:ext uri="{FF2B5EF4-FFF2-40B4-BE49-F238E27FC236}">
                  <a16:creationId xmlns:a16="http://schemas.microsoft.com/office/drawing/2014/main" id="{76D67B95-38B3-4D3A-AEA9-4A12D55E48B7}"/>
                </a:ext>
              </a:extLst>
            </p:cNvPr>
            <p:cNvSpPr txBox="1"/>
            <p:nvPr userDrawn="1"/>
          </p:nvSpPr>
          <p:spPr>
            <a:xfrm>
              <a:off x="-2545133" y="2057057"/>
              <a:ext cx="2304000" cy="24237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Nieuwe</a:t>
              </a:r>
              <a:r>
                <a:rPr lang="nl-NL" sz="1050" b="1" baseline="0" noProof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dia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het tekstje onder 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het pictogram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Nieuwe dia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Andere indeling voor huidige dia</a:t>
              </a:r>
            </a:p>
            <a:p>
              <a:pPr>
                <a:lnSpc>
                  <a:spcPct val="100000"/>
                </a:lnSpc>
              </a:pPr>
              <a:endParaRPr lang="nl-NL" sz="1050" b="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op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Indeling</a:t>
              </a: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</p:txBody>
        </p:sp>
        <p:pic>
          <p:nvPicPr>
            <p:cNvPr id="124" name="Icon Nieuwe dia">
              <a:extLst>
                <a:ext uri="{FF2B5EF4-FFF2-40B4-BE49-F238E27FC236}">
                  <a16:creationId xmlns:a16="http://schemas.microsoft.com/office/drawing/2014/main" id="{7514B464-40D9-4395-B242-8B1A8E5A6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003707" y="2776092"/>
              <a:ext cx="495369" cy="762106"/>
            </a:xfrm>
            <a:prstGeom prst="rect">
              <a:avLst/>
            </a:prstGeom>
          </p:spPr>
        </p:pic>
        <p:sp>
          <p:nvSpPr>
            <p:cNvPr id="125" name="Pijl">
              <a:extLst>
                <a:ext uri="{FF2B5EF4-FFF2-40B4-BE49-F238E27FC236}">
                  <a16:creationId xmlns:a16="http://schemas.microsoft.com/office/drawing/2014/main" id="{764757AD-2B56-4485-A16B-AA17D099C223}"/>
                </a:ext>
              </a:extLst>
            </p:cNvPr>
            <p:cNvSpPr/>
            <p:nvPr userDrawn="1"/>
          </p:nvSpPr>
          <p:spPr>
            <a:xfrm>
              <a:off x="-1498911" y="3213945"/>
              <a:ext cx="606634" cy="181070"/>
            </a:xfrm>
            <a:prstGeom prst="lef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00" dirty="0">
                <a:solidFill>
                  <a:schemeClr val="tx1"/>
                </a:solidFill>
              </a:endParaRPr>
            </a:p>
          </p:txBody>
        </p:sp>
        <p:pic>
          <p:nvPicPr>
            <p:cNvPr id="126" name="Icon Indeling">
              <a:extLst>
                <a:ext uri="{FF2B5EF4-FFF2-40B4-BE49-F238E27FC236}">
                  <a16:creationId xmlns:a16="http://schemas.microsoft.com/office/drawing/2014/main" id="{087A846B-EA89-4B54-A854-EC14B13707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052470" y="4552251"/>
              <a:ext cx="838317" cy="228632"/>
            </a:xfrm>
            <a:prstGeom prst="rect">
              <a:avLst/>
            </a:prstGeom>
          </p:spPr>
        </p:pic>
        <p:cxnSp>
          <p:nvCxnSpPr>
            <p:cNvPr id="127" name="Lijn">
              <a:extLst>
                <a:ext uri="{FF2B5EF4-FFF2-40B4-BE49-F238E27FC236}">
                  <a16:creationId xmlns:a16="http://schemas.microsoft.com/office/drawing/2014/main" id="{EEEAE59C-FEF7-4ADA-9FDC-3CE8BDF07E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45133" y="224955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Lijn">
              <a:extLst>
                <a:ext uri="{FF2B5EF4-FFF2-40B4-BE49-F238E27FC236}">
                  <a16:creationId xmlns:a16="http://schemas.microsoft.com/office/drawing/2014/main" id="{DCE5BD24-CCFA-4DB5-A414-B10E7DB9B6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45133" y="4186876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Tip Tekst opmaken">
            <a:extLst>
              <a:ext uri="{FF2B5EF4-FFF2-40B4-BE49-F238E27FC236}">
                <a16:creationId xmlns:a16="http://schemas.microsoft.com/office/drawing/2014/main" id="{72553A87-E6DE-4AC8-ADFF-F96D4DE43FE9}"/>
              </a:ext>
            </a:extLst>
          </p:cNvPr>
          <p:cNvGrpSpPr/>
          <p:nvPr userDrawn="1"/>
        </p:nvGrpSpPr>
        <p:grpSpPr>
          <a:xfrm>
            <a:off x="3908090" y="1391508"/>
            <a:ext cx="2304000" cy="4074985"/>
            <a:chOff x="-2564091" y="1731373"/>
            <a:chExt cx="2304000" cy="4074985"/>
          </a:xfrm>
        </p:grpSpPr>
        <p:sp>
          <p:nvSpPr>
            <p:cNvPr id="130" name="Tip tekst">
              <a:extLst>
                <a:ext uri="{FF2B5EF4-FFF2-40B4-BE49-F238E27FC236}">
                  <a16:creationId xmlns:a16="http://schemas.microsoft.com/office/drawing/2014/main" id="{D7BB2FFC-8DBF-407F-8DB2-3AA87503BAF7}"/>
                </a:ext>
              </a:extLst>
            </p:cNvPr>
            <p:cNvSpPr txBox="1"/>
            <p:nvPr userDrawn="1"/>
          </p:nvSpPr>
          <p:spPr>
            <a:xfrm>
              <a:off x="-2564091" y="1731373"/>
              <a:ext cx="2304000" cy="38779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Tekst opmaken</a:t>
              </a:r>
            </a:p>
            <a:p>
              <a:pPr>
                <a:lnSpc>
                  <a:spcPct val="100000"/>
                </a:lnSpc>
              </a:pPr>
              <a:endParaRPr lang="nl-NL" sz="1050" cap="all" baseline="0" noProof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 tekstkaders zijn vijf stijlen ingesteld: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 kiest een stijl door </a:t>
              </a:r>
              <a:r>
                <a:rPr lang="nl-NL" sz="1050" i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aan het begin van een alinea 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of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te drukken: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Met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kies je de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volgende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stijl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Met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kies je de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vorige</a:t>
              </a: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stijl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 kunt meerdere ‘sprongen’ tegelijk voor- of achteruit maken als je b.v. van stijl 1 naar stijl 4 wilt gaan. Je drukt dan aan het begin van een alinea meerdere keren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of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1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829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1" i="1" u="none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Tip</a:t>
              </a:r>
              <a:r>
                <a:rPr lang="nl-NL" sz="1050" b="1" i="1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</a:t>
              </a:r>
              <a:r>
                <a:rPr lang="nl-NL" sz="1050" b="0" i="1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 plaats van de Tab-toets kun je ook deze knoppen gebruiken (op de Start-tab):</a:t>
              </a:r>
            </a:p>
          </p:txBody>
        </p:sp>
        <p:pic>
          <p:nvPicPr>
            <p:cNvPr id="131" name="Icon Inspringen">
              <a:extLst>
                <a:ext uri="{FF2B5EF4-FFF2-40B4-BE49-F238E27FC236}">
                  <a16:creationId xmlns:a16="http://schemas.microsoft.com/office/drawing/2014/main" id="{CF43F927-00B0-4D5B-B697-0D4CC3EA5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63475" y="5628215"/>
              <a:ext cx="419158" cy="178143"/>
            </a:xfrm>
            <a:prstGeom prst="rect">
              <a:avLst/>
            </a:prstGeom>
          </p:spPr>
        </p:pic>
        <p:cxnSp>
          <p:nvCxnSpPr>
            <p:cNvPr id="132" name="Lijn">
              <a:extLst>
                <a:ext uri="{FF2B5EF4-FFF2-40B4-BE49-F238E27FC236}">
                  <a16:creationId xmlns:a16="http://schemas.microsoft.com/office/drawing/2014/main" id="{55783685-606D-41B5-B8A6-C63AC95E38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64091" y="1923866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Screenprint stijlen">
              <a:extLst>
                <a:ext uri="{FF2B5EF4-FFF2-40B4-BE49-F238E27FC236}">
                  <a16:creationId xmlns:a16="http://schemas.microsoft.com/office/drawing/2014/main" id="{86BD6095-FD1D-4D21-8E99-06BCB4E7C8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24850" y="2292251"/>
              <a:ext cx="1299921" cy="790317"/>
            </a:xfrm>
            <a:prstGeom prst="rect">
              <a:avLst/>
            </a:prstGeom>
          </p:spPr>
        </p:pic>
      </p:grpSp>
      <p:grpSp>
        <p:nvGrpSpPr>
          <p:cNvPr id="134" name="Tip Foto instellen">
            <a:extLst>
              <a:ext uri="{FF2B5EF4-FFF2-40B4-BE49-F238E27FC236}">
                <a16:creationId xmlns:a16="http://schemas.microsoft.com/office/drawing/2014/main" id="{36DEFC1B-2E82-48C4-A6CC-F2001A75A195}"/>
              </a:ext>
            </a:extLst>
          </p:cNvPr>
          <p:cNvGrpSpPr/>
          <p:nvPr userDrawn="1"/>
        </p:nvGrpSpPr>
        <p:grpSpPr>
          <a:xfrm>
            <a:off x="6641622" y="1391508"/>
            <a:ext cx="2304000" cy="5009064"/>
            <a:chOff x="6633481" y="1391507"/>
            <a:chExt cx="2304000" cy="5009064"/>
          </a:xfrm>
        </p:grpSpPr>
        <p:sp>
          <p:nvSpPr>
            <p:cNvPr id="135" name="Tip tekst">
              <a:extLst>
                <a:ext uri="{FF2B5EF4-FFF2-40B4-BE49-F238E27FC236}">
                  <a16:creationId xmlns:a16="http://schemas.microsoft.com/office/drawing/2014/main" id="{DAFF4126-7BC9-40F2-A4AD-0897615BC5FC}"/>
                </a:ext>
              </a:extLst>
            </p:cNvPr>
            <p:cNvSpPr txBox="1"/>
            <p:nvPr userDrawn="1"/>
          </p:nvSpPr>
          <p:spPr>
            <a:xfrm>
              <a:off x="6633481" y="1391507"/>
              <a:ext cx="2304000" cy="5009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algn="l" defTabSz="531979" rtl="0" eaLnBrk="1" latinLnBrk="0" hangingPunct="1">
                <a:lnSpc>
                  <a:spcPct val="100000"/>
                </a:lnSpc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Foto instellen</a:t>
              </a:r>
            </a:p>
            <a:p>
              <a:pPr marL="0" algn="l" defTabSz="531979" rtl="0" eaLnBrk="1" latinLnBrk="0" hangingPunct="1">
                <a:lnSpc>
                  <a:spcPct val="100000"/>
                </a:lnSpc>
              </a:pPr>
              <a:endParaRPr lang="nl-NL" sz="1050" b="0" kern="1200" cap="none" baseline="0" noProof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Een fotokader wordt altijd vanuit het midden van de gekozen foto gevuld. 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Als je een ander gedeelte van de foto wilt zien, gebruik je de functie ‘bijsnijden’: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de foto.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Afbeeldingsopmaak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Bijsnijden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 kun je de foto bewegen en daarmee het gewenste deel in beeld schuiven. Ook kun je de foto vergroten/ verkleinen door met de ronde witte greepjes in de hoeken te slepen.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naast het kader om de bijsnijden-functie te verlaten.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 algn="l" defTabSz="531979" rtl="0" eaLnBrk="1" latinLnBrk="0" hangingPunct="1">
                <a:lnSpc>
                  <a:spcPct val="100000"/>
                </a:lnSpc>
                <a:buFont typeface="Calibri" panose="020B0604020202020204" pitchFamily="34" charset="0"/>
                <a:buNone/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Andere foto kiezen</a:t>
              </a:r>
            </a:p>
            <a:p>
              <a:pPr marL="0" indent="0" algn="l" defTabSz="531979" rtl="0" eaLnBrk="1" latinLnBrk="0" hangingPunct="1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kern="1200" cap="none" baseline="0" noProof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Selecteer de foto.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Druk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[Delete]</a:t>
              </a: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Opnieuw instellen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1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Kies een nieuwe foto volgens de aanwijzingen.</a:t>
              </a:r>
            </a:p>
          </p:txBody>
        </p:sp>
        <p:cxnSp>
          <p:nvCxnSpPr>
            <p:cNvPr id="136" name="Lijn">
              <a:extLst>
                <a:ext uri="{FF2B5EF4-FFF2-40B4-BE49-F238E27FC236}">
                  <a16:creationId xmlns:a16="http://schemas.microsoft.com/office/drawing/2014/main" id="{A8E43A82-FA65-4B50-9828-C4740E9E74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33481" y="158400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Lijn">
              <a:extLst>
                <a:ext uri="{FF2B5EF4-FFF2-40B4-BE49-F238E27FC236}">
                  <a16:creationId xmlns:a16="http://schemas.microsoft.com/office/drawing/2014/main" id="{0150E791-AE56-48CE-BD8B-44B868408D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33481" y="5127989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8" name="Icon Bijsnijden" descr="Afbeelding met tafel&#10;&#10;Automatisch gegenereerde beschrijving">
              <a:extLst>
                <a:ext uri="{FF2B5EF4-FFF2-40B4-BE49-F238E27FC236}">
                  <a16:creationId xmlns:a16="http://schemas.microsoft.com/office/drawing/2014/main" id="{4B64F629-3218-474E-A1F5-909319BB8D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542" y="2948859"/>
              <a:ext cx="562053" cy="724001"/>
            </a:xfrm>
            <a:prstGeom prst="rect">
              <a:avLst/>
            </a:prstGeom>
          </p:spPr>
        </p:pic>
        <p:pic>
          <p:nvPicPr>
            <p:cNvPr id="139" name="Icon Opnieuw instellen">
              <a:extLst>
                <a:ext uri="{FF2B5EF4-FFF2-40B4-BE49-F238E27FC236}">
                  <a16:creationId xmlns:a16="http://schemas.microsoft.com/office/drawing/2014/main" id="{ECEAD7ED-CCA4-47A3-9804-4095FAD5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014" y="5743449"/>
              <a:ext cx="1181265" cy="257211"/>
            </a:xfrm>
            <a:prstGeom prst="rect">
              <a:avLst/>
            </a:prstGeom>
          </p:spPr>
        </p:pic>
      </p:grpSp>
      <p:grpSp>
        <p:nvGrpSpPr>
          <p:cNvPr id="140" name="Tip Dia herstellen">
            <a:extLst>
              <a:ext uri="{FF2B5EF4-FFF2-40B4-BE49-F238E27FC236}">
                <a16:creationId xmlns:a16="http://schemas.microsoft.com/office/drawing/2014/main" id="{50F5CC48-804D-426E-8495-1935FB72D7E5}"/>
              </a:ext>
            </a:extLst>
          </p:cNvPr>
          <p:cNvGrpSpPr/>
          <p:nvPr userDrawn="1"/>
        </p:nvGrpSpPr>
        <p:grpSpPr>
          <a:xfrm>
            <a:off x="9375155" y="1391510"/>
            <a:ext cx="2304000" cy="4201150"/>
            <a:chOff x="9375155" y="1391507"/>
            <a:chExt cx="2304000" cy="4201150"/>
          </a:xfrm>
        </p:grpSpPr>
        <p:sp>
          <p:nvSpPr>
            <p:cNvPr id="141" name="Tip tekst">
              <a:extLst>
                <a:ext uri="{FF2B5EF4-FFF2-40B4-BE49-F238E27FC236}">
                  <a16:creationId xmlns:a16="http://schemas.microsoft.com/office/drawing/2014/main" id="{F03604F6-D217-4100-8DC7-447C5DF07B76}"/>
                </a:ext>
              </a:extLst>
            </p:cNvPr>
            <p:cNvSpPr txBox="1"/>
            <p:nvPr userDrawn="1"/>
          </p:nvSpPr>
          <p:spPr>
            <a:xfrm>
              <a:off x="9375155" y="1391507"/>
              <a:ext cx="2304000" cy="42011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Dia herstellen</a:t>
              </a:r>
            </a:p>
            <a:p>
              <a:pPr>
                <a:lnSpc>
                  <a:spcPct val="100000"/>
                </a:lnSpc>
              </a:pPr>
              <a:endParaRPr lang="nl-NL" sz="1050" b="0" cap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Als de dia-elementen niet (meer) op de juiste manier (over elkaar) liggen kun je de dia-indeling herstellen:</a:t>
              </a: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sng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Stap 1:</a:t>
              </a: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Verwijder eerst de bijsnijdingen van foto’s op deze dia (anders raken ze in STAP 2 verloren): </a:t>
              </a:r>
            </a:p>
            <a:p>
              <a:pPr marL="143991" marR="0" lvl="1" indent="-143991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Klik op de foto. </a:t>
              </a:r>
            </a:p>
            <a:p>
              <a:pPr marL="143991" marR="0" lvl="1" indent="-143991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Afbeeldingsopmaak</a:t>
              </a: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: klik op </a:t>
              </a:r>
              <a:r>
                <a:rPr lang="nl-NL" sz="1050" b="1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Afbeeldingen comprimeren</a:t>
              </a: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:</a:t>
              </a: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Selecteer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Bijgesneden gebieden van afbeeldingen verwijderen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en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Standaardresolutie gebruiken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Sluit af met een 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OK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sng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Stap 2: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Opnieuw instellen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42" name="Lijn">
              <a:extLst>
                <a:ext uri="{FF2B5EF4-FFF2-40B4-BE49-F238E27FC236}">
                  <a16:creationId xmlns:a16="http://schemas.microsoft.com/office/drawing/2014/main" id="{ECE3DE52-C3EA-4DC1-B3F9-EEA3DBCEEE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75155" y="158400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Icon Afbeeldingen comprimeren">
              <a:extLst>
                <a:ext uri="{FF2B5EF4-FFF2-40B4-BE49-F238E27FC236}">
                  <a16:creationId xmlns:a16="http://schemas.microsoft.com/office/drawing/2014/main" id="{242BF795-21CD-4CB0-B783-A5078CF86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9511434" y="3464874"/>
              <a:ext cx="1705213" cy="228632"/>
            </a:xfrm>
            <a:prstGeom prst="rect">
              <a:avLst/>
            </a:prstGeom>
          </p:spPr>
        </p:pic>
        <p:pic>
          <p:nvPicPr>
            <p:cNvPr id="144" name="Icon Opnieuw instellen">
              <a:extLst>
                <a:ext uri="{FF2B5EF4-FFF2-40B4-BE49-F238E27FC236}">
                  <a16:creationId xmlns:a16="http://schemas.microsoft.com/office/drawing/2014/main" id="{0F159EE5-0DB6-44B4-B1E3-B600765D8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8170" y="4937066"/>
              <a:ext cx="1181265" cy="257211"/>
            </a:xfrm>
            <a:prstGeom prst="rect">
              <a:avLst/>
            </a:prstGeom>
          </p:spPr>
        </p:pic>
      </p:grpSp>
      <p:sp>
        <p:nvSpPr>
          <p:cNvPr id="145" name="Tijdelijke aanduiding voor datum 1">
            <a:extLst>
              <a:ext uri="{FF2B5EF4-FFF2-40B4-BE49-F238E27FC236}">
                <a16:creationId xmlns:a16="http://schemas.microsoft.com/office/drawing/2014/main" id="{3FFF70E0-9C62-42C0-999D-79C01874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4432" y="6695008"/>
            <a:ext cx="36000" cy="3077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EA19CCE0-BDA6-4476-8DB9-F745240FEF3B}" type="datetime4">
              <a:rPr lang="nl-NL" smtClean="0"/>
              <a:t>27 november 2023</a:t>
            </a:fld>
            <a:endParaRPr lang="nl-NL" dirty="0"/>
          </a:p>
        </p:txBody>
      </p:sp>
      <p:sp>
        <p:nvSpPr>
          <p:cNvPr id="146" name="Tijdelijke aanduiding voor voettekst 2">
            <a:extLst>
              <a:ext uri="{FF2B5EF4-FFF2-40B4-BE49-F238E27FC236}">
                <a16:creationId xmlns:a16="http://schemas.microsoft.com/office/drawing/2014/main" id="{C970C9C0-2814-41BA-938D-B4F9E5E4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4432" y="6695010"/>
            <a:ext cx="36000" cy="9079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r>
              <a:rPr lang="nl-NL" dirty="0"/>
              <a:t>Titel van de presentatie via &gt;Invoegen &gt;Koptekst en voettekst</a:t>
            </a:r>
          </a:p>
        </p:txBody>
      </p:sp>
      <p:sp>
        <p:nvSpPr>
          <p:cNvPr id="147" name="Tijdelijke aanduiding voor dianummer 3">
            <a:extLst>
              <a:ext uri="{FF2B5EF4-FFF2-40B4-BE49-F238E27FC236}">
                <a16:creationId xmlns:a16="http://schemas.microsoft.com/office/drawing/2014/main" id="{0B7FD4F4-2E28-41DA-B738-FB098BA4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4432" y="6695008"/>
            <a:ext cx="36000" cy="1692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B8626174-7854-4699-ADD6-1A80D8049B5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8" name="Titel 4">
            <a:extLst>
              <a:ext uri="{FF2B5EF4-FFF2-40B4-BE49-F238E27FC236}">
                <a16:creationId xmlns:a16="http://schemas.microsoft.com/office/drawing/2014/main" id="{D1AB2F9D-80F5-47D5-B03F-079A6920C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0" y="-228203"/>
            <a:ext cx="360000" cy="153888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dirty="0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947006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61054"/>
            <a:ext cx="7077900" cy="3085546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70779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805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03897"/>
            <a:ext cx="5592000" cy="3310977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9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55920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8810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03897"/>
            <a:ext cx="5592000" cy="3310977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9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55920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6341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73896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76D0AED-52EA-FBDD-A426-F180EA0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05802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0814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2027BD83-0B68-49C9-8A84-818C4FAEBB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7629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1D1E2FA-DA40-72C9-7BEF-E4AF15FE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7643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359772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56A9843E-3E2C-6619-59E2-6C606C132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FB515A-8436-3E4F-B691-8B498C0E94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B8DE415-0CFD-E991-85DD-E736832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518991"/>
            <a:ext cx="5359772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2829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82286" cy="53435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D26FFB97-8597-7672-4407-30CAE9694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5734315"/>
            <a:ext cx="9234000" cy="79031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3043831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1474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875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332E17D6-3DB9-EB51-65F8-A896A507C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1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445650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3759598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456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582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6328231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3922171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7077900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3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18440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9257" y="0"/>
            <a:ext cx="6342743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6236165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1582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48228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Om een foto op de achtergrond te plaatsen: selecteer het grijze vlak en kies &gt;Invoegen &gt;Afbeeldingen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4" y="1365250"/>
            <a:ext cx="9013372" cy="4127500"/>
          </a:xfrm>
        </p:spPr>
        <p:txBody>
          <a:bodyPr tIns="288000" anchor="ctr" anchorCtr="0"/>
          <a:lstStyle>
            <a:lvl1pPr algn="ctr">
              <a:lnSpc>
                <a:spcPct val="5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377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0E5990-FFC3-472F-A20B-378EEEE3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7587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01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68757D47-0F61-FCDE-D6FA-689B96DD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</p:spTree>
    <p:extLst>
      <p:ext uri="{BB962C8B-B14F-4D97-AF65-F5344CB8AC3E}">
        <p14:creationId xmlns:p14="http://schemas.microsoft.com/office/powerpoint/2010/main" val="2193410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12">
            <a:extLst>
              <a:ext uri="{FF2B5EF4-FFF2-40B4-BE49-F238E27FC236}">
                <a16:creationId xmlns:a16="http://schemas.microsoft.com/office/drawing/2014/main" id="{A808A93F-560F-43AA-1AA1-130C8ACF32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28591" y="0"/>
            <a:ext cx="7063409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</p:spTree>
    <p:extLst>
      <p:ext uri="{BB962C8B-B14F-4D97-AF65-F5344CB8AC3E}">
        <p14:creationId xmlns:p14="http://schemas.microsoft.com/office/powerpoint/2010/main" val="1564564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el">
            <a:extLst>
              <a:ext uri="{FF2B5EF4-FFF2-40B4-BE49-F238E27FC236}">
                <a16:creationId xmlns:a16="http://schemas.microsoft.com/office/drawing/2014/main" id="{9832AF1D-3B01-4FCA-BD0E-9FC69B177B89}"/>
              </a:ext>
            </a:extLst>
          </p:cNvPr>
          <p:cNvSpPr txBox="1"/>
          <p:nvPr userDrawn="1"/>
        </p:nvSpPr>
        <p:spPr>
          <a:xfrm>
            <a:off x="1080002" y="540003"/>
            <a:ext cx="2121117" cy="6154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defTabSz="1177226">
              <a:lnSpc>
                <a:spcPct val="100000"/>
              </a:lnSpc>
              <a:spcBef>
                <a:spcPct val="0"/>
              </a:spcBef>
              <a:buNone/>
              <a:defRPr sz="4000" b="1" cap="none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3999" dirty="0">
                <a:latin typeface="Calibri Light" panose="020F0302020204030204" pitchFamily="34" charset="0"/>
                <a:cs typeface="Calibri Light" panose="020F0302020204030204" pitchFamily="34" charset="0"/>
              </a:rPr>
              <a:t>Tips</a:t>
            </a:r>
          </a:p>
        </p:txBody>
      </p:sp>
      <p:grpSp>
        <p:nvGrpSpPr>
          <p:cNvPr id="122" name="Tip Nieuwe dia">
            <a:extLst>
              <a:ext uri="{FF2B5EF4-FFF2-40B4-BE49-F238E27FC236}">
                <a16:creationId xmlns:a16="http://schemas.microsoft.com/office/drawing/2014/main" id="{2F3A47AE-5DF6-4111-8B0C-0399D4275924}"/>
              </a:ext>
            </a:extLst>
          </p:cNvPr>
          <p:cNvGrpSpPr/>
          <p:nvPr userDrawn="1"/>
        </p:nvGrpSpPr>
        <p:grpSpPr>
          <a:xfrm>
            <a:off x="1114089" y="1391510"/>
            <a:ext cx="2304000" cy="2723826"/>
            <a:chOff x="-2545133" y="2057057"/>
            <a:chExt cx="2304000" cy="2723826"/>
          </a:xfrm>
        </p:grpSpPr>
        <p:sp>
          <p:nvSpPr>
            <p:cNvPr id="123" name="Tip tekst">
              <a:extLst>
                <a:ext uri="{FF2B5EF4-FFF2-40B4-BE49-F238E27FC236}">
                  <a16:creationId xmlns:a16="http://schemas.microsoft.com/office/drawing/2014/main" id="{76D67B95-38B3-4D3A-AEA9-4A12D55E48B7}"/>
                </a:ext>
              </a:extLst>
            </p:cNvPr>
            <p:cNvSpPr txBox="1"/>
            <p:nvPr userDrawn="1"/>
          </p:nvSpPr>
          <p:spPr>
            <a:xfrm>
              <a:off x="-2545133" y="2057057"/>
              <a:ext cx="2304000" cy="24237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Nieuwe</a:t>
              </a:r>
              <a:r>
                <a:rPr lang="nl-NL" sz="1050" b="1" baseline="0" noProof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dia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het tekstje onder 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het pictogram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Nieuwe dia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Andere indeling voor huidige dia</a:t>
              </a:r>
            </a:p>
            <a:p>
              <a:pPr>
                <a:lnSpc>
                  <a:spcPct val="100000"/>
                </a:lnSpc>
              </a:pPr>
              <a:endParaRPr lang="nl-NL" sz="1050" b="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op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Indeling</a:t>
              </a: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</p:txBody>
        </p:sp>
        <p:pic>
          <p:nvPicPr>
            <p:cNvPr id="124" name="Icon Nieuwe dia">
              <a:extLst>
                <a:ext uri="{FF2B5EF4-FFF2-40B4-BE49-F238E27FC236}">
                  <a16:creationId xmlns:a16="http://schemas.microsoft.com/office/drawing/2014/main" id="{7514B464-40D9-4395-B242-8B1A8E5A6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003707" y="2776092"/>
              <a:ext cx="495369" cy="762106"/>
            </a:xfrm>
            <a:prstGeom prst="rect">
              <a:avLst/>
            </a:prstGeom>
          </p:spPr>
        </p:pic>
        <p:sp>
          <p:nvSpPr>
            <p:cNvPr id="125" name="Pijl">
              <a:extLst>
                <a:ext uri="{FF2B5EF4-FFF2-40B4-BE49-F238E27FC236}">
                  <a16:creationId xmlns:a16="http://schemas.microsoft.com/office/drawing/2014/main" id="{764757AD-2B56-4485-A16B-AA17D099C223}"/>
                </a:ext>
              </a:extLst>
            </p:cNvPr>
            <p:cNvSpPr/>
            <p:nvPr userDrawn="1"/>
          </p:nvSpPr>
          <p:spPr>
            <a:xfrm>
              <a:off x="-1498911" y="3213945"/>
              <a:ext cx="606634" cy="181070"/>
            </a:xfrm>
            <a:prstGeom prst="lef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00" dirty="0">
                <a:solidFill>
                  <a:schemeClr val="tx1"/>
                </a:solidFill>
              </a:endParaRPr>
            </a:p>
          </p:txBody>
        </p:sp>
        <p:pic>
          <p:nvPicPr>
            <p:cNvPr id="126" name="Icon Indeling">
              <a:extLst>
                <a:ext uri="{FF2B5EF4-FFF2-40B4-BE49-F238E27FC236}">
                  <a16:creationId xmlns:a16="http://schemas.microsoft.com/office/drawing/2014/main" id="{087A846B-EA89-4B54-A854-EC14B13707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052470" y="4552251"/>
              <a:ext cx="838317" cy="228632"/>
            </a:xfrm>
            <a:prstGeom prst="rect">
              <a:avLst/>
            </a:prstGeom>
          </p:spPr>
        </p:pic>
        <p:cxnSp>
          <p:nvCxnSpPr>
            <p:cNvPr id="127" name="Lijn">
              <a:extLst>
                <a:ext uri="{FF2B5EF4-FFF2-40B4-BE49-F238E27FC236}">
                  <a16:creationId xmlns:a16="http://schemas.microsoft.com/office/drawing/2014/main" id="{EEEAE59C-FEF7-4ADA-9FDC-3CE8BDF07E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45133" y="224955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Lijn">
              <a:extLst>
                <a:ext uri="{FF2B5EF4-FFF2-40B4-BE49-F238E27FC236}">
                  <a16:creationId xmlns:a16="http://schemas.microsoft.com/office/drawing/2014/main" id="{DCE5BD24-CCFA-4DB5-A414-B10E7DB9B6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45133" y="4186876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Tip Tekst opmaken">
            <a:extLst>
              <a:ext uri="{FF2B5EF4-FFF2-40B4-BE49-F238E27FC236}">
                <a16:creationId xmlns:a16="http://schemas.microsoft.com/office/drawing/2014/main" id="{72553A87-E6DE-4AC8-ADFF-F96D4DE43FE9}"/>
              </a:ext>
            </a:extLst>
          </p:cNvPr>
          <p:cNvGrpSpPr/>
          <p:nvPr userDrawn="1"/>
        </p:nvGrpSpPr>
        <p:grpSpPr>
          <a:xfrm>
            <a:off x="3908090" y="1391508"/>
            <a:ext cx="2304000" cy="4074985"/>
            <a:chOff x="-2564091" y="1731373"/>
            <a:chExt cx="2304000" cy="4074985"/>
          </a:xfrm>
        </p:grpSpPr>
        <p:sp>
          <p:nvSpPr>
            <p:cNvPr id="130" name="Tip tekst">
              <a:extLst>
                <a:ext uri="{FF2B5EF4-FFF2-40B4-BE49-F238E27FC236}">
                  <a16:creationId xmlns:a16="http://schemas.microsoft.com/office/drawing/2014/main" id="{D7BB2FFC-8DBF-407F-8DB2-3AA87503BAF7}"/>
                </a:ext>
              </a:extLst>
            </p:cNvPr>
            <p:cNvSpPr txBox="1"/>
            <p:nvPr userDrawn="1"/>
          </p:nvSpPr>
          <p:spPr>
            <a:xfrm>
              <a:off x="-2564091" y="1731373"/>
              <a:ext cx="2304000" cy="38779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Tekst opmaken</a:t>
              </a:r>
            </a:p>
            <a:p>
              <a:pPr>
                <a:lnSpc>
                  <a:spcPct val="100000"/>
                </a:lnSpc>
              </a:pPr>
              <a:endParaRPr lang="nl-NL" sz="1050" cap="all" baseline="0" noProof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 tekstkaders zijn vijf stijlen ingesteld: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 kiest een stijl door </a:t>
              </a:r>
              <a:r>
                <a:rPr lang="nl-NL" sz="1050" i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aan het begin van een alinea 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of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te drukken: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Met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kies je de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volgende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stijl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Met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kies je de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vorige</a:t>
              </a: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stijl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 kunt meerdere ‘sprongen’ tegelijk voor- of achteruit maken als je b.v. van stijl 1 naar stijl 4 wilt gaan. Je drukt dan aan het begin van een alinea meerdere keren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of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1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829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1" i="1" u="none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Tip</a:t>
              </a:r>
              <a:r>
                <a:rPr lang="nl-NL" sz="1050" b="1" i="1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</a:t>
              </a:r>
              <a:r>
                <a:rPr lang="nl-NL" sz="1050" b="0" i="1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 plaats van de Tab-toets kun je ook deze knoppen gebruiken (op de Start-tab):</a:t>
              </a:r>
            </a:p>
          </p:txBody>
        </p:sp>
        <p:pic>
          <p:nvPicPr>
            <p:cNvPr id="131" name="Icon Inspringen">
              <a:extLst>
                <a:ext uri="{FF2B5EF4-FFF2-40B4-BE49-F238E27FC236}">
                  <a16:creationId xmlns:a16="http://schemas.microsoft.com/office/drawing/2014/main" id="{CF43F927-00B0-4D5B-B697-0D4CC3EA5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63475" y="5628215"/>
              <a:ext cx="419158" cy="178143"/>
            </a:xfrm>
            <a:prstGeom prst="rect">
              <a:avLst/>
            </a:prstGeom>
          </p:spPr>
        </p:pic>
        <p:cxnSp>
          <p:nvCxnSpPr>
            <p:cNvPr id="132" name="Lijn">
              <a:extLst>
                <a:ext uri="{FF2B5EF4-FFF2-40B4-BE49-F238E27FC236}">
                  <a16:creationId xmlns:a16="http://schemas.microsoft.com/office/drawing/2014/main" id="{55783685-606D-41B5-B8A6-C63AC95E38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64091" y="1923866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Screenprint stijlen">
              <a:extLst>
                <a:ext uri="{FF2B5EF4-FFF2-40B4-BE49-F238E27FC236}">
                  <a16:creationId xmlns:a16="http://schemas.microsoft.com/office/drawing/2014/main" id="{86BD6095-FD1D-4D21-8E99-06BCB4E7C8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24850" y="2292251"/>
              <a:ext cx="1299921" cy="790317"/>
            </a:xfrm>
            <a:prstGeom prst="rect">
              <a:avLst/>
            </a:prstGeom>
          </p:spPr>
        </p:pic>
      </p:grpSp>
      <p:grpSp>
        <p:nvGrpSpPr>
          <p:cNvPr id="134" name="Tip Foto instellen">
            <a:extLst>
              <a:ext uri="{FF2B5EF4-FFF2-40B4-BE49-F238E27FC236}">
                <a16:creationId xmlns:a16="http://schemas.microsoft.com/office/drawing/2014/main" id="{36DEFC1B-2E82-48C4-A6CC-F2001A75A195}"/>
              </a:ext>
            </a:extLst>
          </p:cNvPr>
          <p:cNvGrpSpPr/>
          <p:nvPr userDrawn="1"/>
        </p:nvGrpSpPr>
        <p:grpSpPr>
          <a:xfrm>
            <a:off x="6641622" y="1391508"/>
            <a:ext cx="2304000" cy="5009064"/>
            <a:chOff x="6633481" y="1391507"/>
            <a:chExt cx="2304000" cy="5009064"/>
          </a:xfrm>
        </p:grpSpPr>
        <p:sp>
          <p:nvSpPr>
            <p:cNvPr id="135" name="Tip tekst">
              <a:extLst>
                <a:ext uri="{FF2B5EF4-FFF2-40B4-BE49-F238E27FC236}">
                  <a16:creationId xmlns:a16="http://schemas.microsoft.com/office/drawing/2014/main" id="{DAFF4126-7BC9-40F2-A4AD-0897615BC5FC}"/>
                </a:ext>
              </a:extLst>
            </p:cNvPr>
            <p:cNvSpPr txBox="1"/>
            <p:nvPr userDrawn="1"/>
          </p:nvSpPr>
          <p:spPr>
            <a:xfrm>
              <a:off x="6633481" y="1391507"/>
              <a:ext cx="2304000" cy="5009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algn="l" defTabSz="531979" rtl="0" eaLnBrk="1" latinLnBrk="0" hangingPunct="1">
                <a:lnSpc>
                  <a:spcPct val="100000"/>
                </a:lnSpc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Foto instellen</a:t>
              </a:r>
            </a:p>
            <a:p>
              <a:pPr marL="0" algn="l" defTabSz="531979" rtl="0" eaLnBrk="1" latinLnBrk="0" hangingPunct="1">
                <a:lnSpc>
                  <a:spcPct val="100000"/>
                </a:lnSpc>
              </a:pPr>
              <a:endParaRPr lang="nl-NL" sz="1050" b="0" kern="1200" cap="none" baseline="0" noProof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Een fotokader wordt altijd vanuit het midden van de gekozen foto gevuld. 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Als je een ander gedeelte van de foto wilt zien, gebruik je de functie ‘bijsnijden’: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de foto.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Afbeeldingsopmaak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Bijsnijden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 kun je de foto bewegen en daarmee het gewenste deel in beeld schuiven. Ook kun je de foto vergroten/ verkleinen door met de ronde witte greepjes in de hoeken te slepen.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naast het kader om de bijsnijden-functie te verlaten.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 algn="l" defTabSz="531979" rtl="0" eaLnBrk="1" latinLnBrk="0" hangingPunct="1">
                <a:lnSpc>
                  <a:spcPct val="100000"/>
                </a:lnSpc>
                <a:buFont typeface="Calibri" panose="020B0604020202020204" pitchFamily="34" charset="0"/>
                <a:buNone/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Andere foto kiezen</a:t>
              </a:r>
            </a:p>
            <a:p>
              <a:pPr marL="0" indent="0" algn="l" defTabSz="531979" rtl="0" eaLnBrk="1" latinLnBrk="0" hangingPunct="1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kern="1200" cap="none" baseline="0" noProof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Selecteer de foto.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Druk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[Delete]</a:t>
              </a: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Opnieuw instellen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1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Kies een nieuwe foto volgens de aanwijzingen.</a:t>
              </a:r>
            </a:p>
          </p:txBody>
        </p:sp>
        <p:cxnSp>
          <p:nvCxnSpPr>
            <p:cNvPr id="136" name="Lijn">
              <a:extLst>
                <a:ext uri="{FF2B5EF4-FFF2-40B4-BE49-F238E27FC236}">
                  <a16:creationId xmlns:a16="http://schemas.microsoft.com/office/drawing/2014/main" id="{A8E43A82-FA65-4B50-9828-C4740E9E74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33481" y="158400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Lijn">
              <a:extLst>
                <a:ext uri="{FF2B5EF4-FFF2-40B4-BE49-F238E27FC236}">
                  <a16:creationId xmlns:a16="http://schemas.microsoft.com/office/drawing/2014/main" id="{0150E791-AE56-48CE-BD8B-44B868408D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33481" y="5127989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8" name="Icon Bijsnijden" descr="Afbeelding met tafel&#10;&#10;Automatisch gegenereerde beschrijving">
              <a:extLst>
                <a:ext uri="{FF2B5EF4-FFF2-40B4-BE49-F238E27FC236}">
                  <a16:creationId xmlns:a16="http://schemas.microsoft.com/office/drawing/2014/main" id="{4B64F629-3218-474E-A1F5-909319BB8D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542" y="2948859"/>
              <a:ext cx="562053" cy="724001"/>
            </a:xfrm>
            <a:prstGeom prst="rect">
              <a:avLst/>
            </a:prstGeom>
          </p:spPr>
        </p:pic>
        <p:pic>
          <p:nvPicPr>
            <p:cNvPr id="139" name="Icon Opnieuw instellen">
              <a:extLst>
                <a:ext uri="{FF2B5EF4-FFF2-40B4-BE49-F238E27FC236}">
                  <a16:creationId xmlns:a16="http://schemas.microsoft.com/office/drawing/2014/main" id="{ECEAD7ED-CCA4-47A3-9804-4095FAD5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014" y="5743449"/>
              <a:ext cx="1181265" cy="257211"/>
            </a:xfrm>
            <a:prstGeom prst="rect">
              <a:avLst/>
            </a:prstGeom>
          </p:spPr>
        </p:pic>
      </p:grpSp>
      <p:grpSp>
        <p:nvGrpSpPr>
          <p:cNvPr id="140" name="Tip Dia herstellen">
            <a:extLst>
              <a:ext uri="{FF2B5EF4-FFF2-40B4-BE49-F238E27FC236}">
                <a16:creationId xmlns:a16="http://schemas.microsoft.com/office/drawing/2014/main" id="{50F5CC48-804D-426E-8495-1935FB72D7E5}"/>
              </a:ext>
            </a:extLst>
          </p:cNvPr>
          <p:cNvGrpSpPr/>
          <p:nvPr userDrawn="1"/>
        </p:nvGrpSpPr>
        <p:grpSpPr>
          <a:xfrm>
            <a:off x="9375155" y="1391510"/>
            <a:ext cx="2304000" cy="4201150"/>
            <a:chOff x="9375155" y="1391507"/>
            <a:chExt cx="2304000" cy="4201150"/>
          </a:xfrm>
        </p:grpSpPr>
        <p:sp>
          <p:nvSpPr>
            <p:cNvPr id="141" name="Tip tekst">
              <a:extLst>
                <a:ext uri="{FF2B5EF4-FFF2-40B4-BE49-F238E27FC236}">
                  <a16:creationId xmlns:a16="http://schemas.microsoft.com/office/drawing/2014/main" id="{F03604F6-D217-4100-8DC7-447C5DF07B76}"/>
                </a:ext>
              </a:extLst>
            </p:cNvPr>
            <p:cNvSpPr txBox="1"/>
            <p:nvPr userDrawn="1"/>
          </p:nvSpPr>
          <p:spPr>
            <a:xfrm>
              <a:off x="9375155" y="1391507"/>
              <a:ext cx="2304000" cy="42011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Dia herstellen</a:t>
              </a:r>
            </a:p>
            <a:p>
              <a:pPr>
                <a:lnSpc>
                  <a:spcPct val="100000"/>
                </a:lnSpc>
              </a:pPr>
              <a:endParaRPr lang="nl-NL" sz="1050" b="0" cap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Als de dia-elementen niet (meer) op de juiste manier (over elkaar) liggen kun je de dia-indeling herstellen:</a:t>
              </a: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sng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Stap 1:</a:t>
              </a: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Verwijder eerst de bijsnijdingen van foto’s op deze dia (anders raken ze in STAP 2 verloren): </a:t>
              </a:r>
            </a:p>
            <a:p>
              <a:pPr marL="143991" marR="0" lvl="1" indent="-143991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Klik op de foto. </a:t>
              </a:r>
            </a:p>
            <a:p>
              <a:pPr marL="143991" marR="0" lvl="1" indent="-143991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Afbeeldingsopmaak</a:t>
              </a: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: klik op </a:t>
              </a:r>
              <a:r>
                <a:rPr lang="nl-NL" sz="1050" b="1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Afbeeldingen comprimeren</a:t>
              </a: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:</a:t>
              </a: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Selecteer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Bijgesneden gebieden van afbeeldingen verwijderen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en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Standaardresolutie gebruiken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Sluit af met een 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OK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sng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Stap 2: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Opnieuw instellen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42" name="Lijn">
              <a:extLst>
                <a:ext uri="{FF2B5EF4-FFF2-40B4-BE49-F238E27FC236}">
                  <a16:creationId xmlns:a16="http://schemas.microsoft.com/office/drawing/2014/main" id="{ECE3DE52-C3EA-4DC1-B3F9-EEA3DBCEEE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75155" y="158400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Icon Afbeeldingen comprimeren">
              <a:extLst>
                <a:ext uri="{FF2B5EF4-FFF2-40B4-BE49-F238E27FC236}">
                  <a16:creationId xmlns:a16="http://schemas.microsoft.com/office/drawing/2014/main" id="{242BF795-21CD-4CB0-B783-A5078CF86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9511434" y="3464874"/>
              <a:ext cx="1705213" cy="228632"/>
            </a:xfrm>
            <a:prstGeom prst="rect">
              <a:avLst/>
            </a:prstGeom>
          </p:spPr>
        </p:pic>
        <p:pic>
          <p:nvPicPr>
            <p:cNvPr id="144" name="Icon Opnieuw instellen">
              <a:extLst>
                <a:ext uri="{FF2B5EF4-FFF2-40B4-BE49-F238E27FC236}">
                  <a16:creationId xmlns:a16="http://schemas.microsoft.com/office/drawing/2014/main" id="{0F159EE5-0DB6-44B4-B1E3-B600765D8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8170" y="4937066"/>
              <a:ext cx="1181265" cy="257211"/>
            </a:xfrm>
            <a:prstGeom prst="rect">
              <a:avLst/>
            </a:prstGeom>
          </p:spPr>
        </p:pic>
      </p:grpSp>
      <p:sp>
        <p:nvSpPr>
          <p:cNvPr id="145" name="Tijdelijke aanduiding voor datum 1">
            <a:extLst>
              <a:ext uri="{FF2B5EF4-FFF2-40B4-BE49-F238E27FC236}">
                <a16:creationId xmlns:a16="http://schemas.microsoft.com/office/drawing/2014/main" id="{3FFF70E0-9C62-42C0-999D-79C01874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4432" y="6695008"/>
            <a:ext cx="36000" cy="3077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EA19CCE0-BDA6-4476-8DB9-F745240FEF3B}" type="datetime4">
              <a:rPr lang="nl-NL" smtClean="0"/>
              <a:t>27 november 2023</a:t>
            </a:fld>
            <a:endParaRPr lang="nl-NL" dirty="0"/>
          </a:p>
        </p:txBody>
      </p:sp>
      <p:sp>
        <p:nvSpPr>
          <p:cNvPr id="146" name="Tijdelijke aanduiding voor voettekst 2">
            <a:extLst>
              <a:ext uri="{FF2B5EF4-FFF2-40B4-BE49-F238E27FC236}">
                <a16:creationId xmlns:a16="http://schemas.microsoft.com/office/drawing/2014/main" id="{C970C9C0-2814-41BA-938D-B4F9E5E4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4432" y="6695010"/>
            <a:ext cx="36000" cy="9079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r>
              <a:rPr lang="nl-NL" dirty="0"/>
              <a:t>Titel van de presentatie via &gt;Invoegen &gt;Koptekst en voettekst</a:t>
            </a:r>
          </a:p>
        </p:txBody>
      </p:sp>
      <p:sp>
        <p:nvSpPr>
          <p:cNvPr id="147" name="Tijdelijke aanduiding voor dianummer 3">
            <a:extLst>
              <a:ext uri="{FF2B5EF4-FFF2-40B4-BE49-F238E27FC236}">
                <a16:creationId xmlns:a16="http://schemas.microsoft.com/office/drawing/2014/main" id="{0B7FD4F4-2E28-41DA-B738-FB098BA4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4432" y="6695008"/>
            <a:ext cx="36000" cy="1692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B8626174-7854-4699-ADD6-1A80D8049B5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8" name="Titel 4">
            <a:extLst>
              <a:ext uri="{FF2B5EF4-FFF2-40B4-BE49-F238E27FC236}">
                <a16:creationId xmlns:a16="http://schemas.microsoft.com/office/drawing/2014/main" id="{D1AB2F9D-80F5-47D5-B03F-079A6920C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0" y="-228203"/>
            <a:ext cx="360000" cy="153888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dirty="0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816824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61054"/>
            <a:ext cx="7077900" cy="3085546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70779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306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03897"/>
            <a:ext cx="5592000" cy="3310977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9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55920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03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6016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76D0AED-52EA-FBDD-A426-F180EA0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644215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76D0AED-52EA-FBDD-A426-F180EA0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84604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0814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2027BD83-0B68-49C9-8A84-818C4FAEBB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7629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1D1E2FA-DA40-72C9-7BEF-E4AF15FE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909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359772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56A9843E-3E2C-6619-59E2-6C606C132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FB515A-8436-3E4F-B691-8B498C0E94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B8DE415-0CFD-E991-85DD-E736832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518991"/>
            <a:ext cx="5359772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1960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82286" cy="53435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D26FFB97-8597-7672-4407-30CAE9694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5734315"/>
            <a:ext cx="9234000" cy="79031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286196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4638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875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332E17D6-3DB9-EB51-65F8-A896A507C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1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445650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14214893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456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582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6328231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394467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7077900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25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9257" y="0"/>
            <a:ext cx="6342743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6236165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9392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48228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Om een foto op de achtergrond te plaatsen: selecteer het grijze vlak en kies &gt;Invoegen &gt;Afbeeldingen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4" y="1365250"/>
            <a:ext cx="9013372" cy="4127500"/>
          </a:xfrm>
        </p:spPr>
        <p:txBody>
          <a:bodyPr tIns="288000" anchor="ctr" anchorCtr="0"/>
          <a:lstStyle>
            <a:lvl1pPr algn="ctr">
              <a:lnSpc>
                <a:spcPct val="5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678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0814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2027BD83-0B68-49C9-8A84-818C4FAEBB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7629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1D1E2FA-DA40-72C9-7BEF-E4AF15FE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50664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0E5990-FFC3-472F-A20B-378EEEE3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67647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529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68757D47-0F61-FCDE-D6FA-689B96DD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</p:spTree>
    <p:extLst>
      <p:ext uri="{BB962C8B-B14F-4D97-AF65-F5344CB8AC3E}">
        <p14:creationId xmlns:p14="http://schemas.microsoft.com/office/powerpoint/2010/main" val="16077646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12">
            <a:extLst>
              <a:ext uri="{FF2B5EF4-FFF2-40B4-BE49-F238E27FC236}">
                <a16:creationId xmlns:a16="http://schemas.microsoft.com/office/drawing/2014/main" id="{A808A93F-560F-43AA-1AA1-130C8ACF32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28591" y="0"/>
            <a:ext cx="7063409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</p:spTree>
    <p:extLst>
      <p:ext uri="{BB962C8B-B14F-4D97-AF65-F5344CB8AC3E}">
        <p14:creationId xmlns:p14="http://schemas.microsoft.com/office/powerpoint/2010/main" val="1994276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61054"/>
            <a:ext cx="7077900" cy="3085546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70779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9170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03897"/>
            <a:ext cx="5592000" cy="3310977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9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55920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9284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6288323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76D0AED-52EA-FBDD-A426-F180EA0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147684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0814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2027BD83-0B68-49C9-8A84-818C4FAEBB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7629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1D1E2FA-DA40-72C9-7BEF-E4AF15FE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93966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359772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56A9843E-3E2C-6619-59E2-6C606C132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FB515A-8436-3E4F-B691-8B498C0E94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B8DE415-0CFD-E991-85DD-E736832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518991"/>
            <a:ext cx="5359772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353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359772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56A9843E-3E2C-6619-59E2-6C606C132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FB515A-8436-3E4F-B691-8B498C0E94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B8DE415-0CFD-E991-85DD-E736832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518991"/>
            <a:ext cx="5359772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9638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82286" cy="53435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D26FFB97-8597-7672-4407-30CAE9694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5734315"/>
            <a:ext cx="9234000" cy="79031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17987438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0886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875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332E17D6-3DB9-EB51-65F8-A896A507C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1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445650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481030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456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582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6328231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13314416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7077900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36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9257" y="0"/>
            <a:ext cx="6342743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6236165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0033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48228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Om een foto op de achtergrond te plaatsen: selecteer het grijze vlak en kies &gt;Invoegen &gt;Afbeeldingen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4" y="1365250"/>
            <a:ext cx="9013372" cy="4127500"/>
          </a:xfrm>
        </p:spPr>
        <p:txBody>
          <a:bodyPr tIns="288000" anchor="ctr" anchorCtr="0"/>
          <a:lstStyle>
            <a:lvl1pPr algn="ctr">
              <a:lnSpc>
                <a:spcPct val="5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96473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0E5990-FFC3-472F-A20B-378EEEE3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67303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6202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68757D47-0F61-FCDE-D6FA-689B96DD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</p:spTree>
    <p:extLst>
      <p:ext uri="{BB962C8B-B14F-4D97-AF65-F5344CB8AC3E}">
        <p14:creationId xmlns:p14="http://schemas.microsoft.com/office/powerpoint/2010/main" val="343687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82286" cy="53435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D26FFB97-8597-7672-4407-30CAE9694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5734315"/>
            <a:ext cx="9234000" cy="79031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1157401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12">
            <a:extLst>
              <a:ext uri="{FF2B5EF4-FFF2-40B4-BE49-F238E27FC236}">
                <a16:creationId xmlns:a16="http://schemas.microsoft.com/office/drawing/2014/main" id="{A808A93F-560F-43AA-1AA1-130C8ACF32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28591" y="0"/>
            <a:ext cx="7063409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</p:spTree>
    <p:extLst>
      <p:ext uri="{BB962C8B-B14F-4D97-AF65-F5344CB8AC3E}">
        <p14:creationId xmlns:p14="http://schemas.microsoft.com/office/powerpoint/2010/main" val="24117169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AB6CB3-EF9E-4ECE-B34D-3B6D9715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A6D5C8-CFE1-4505-AE1F-6EC66ABA5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B06A30-A542-4EBC-8E81-878471FD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14EB-0329-44E2-8D4A-DC6F11786271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C42FAE-0246-418E-8058-E1BC4D99A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EBBA80-79CB-4C42-AC68-888115DA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821B-F127-4F24-B204-65BC934987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51538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61054"/>
            <a:ext cx="7077900" cy="3085546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70779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64065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03897"/>
            <a:ext cx="5592000" cy="3310977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9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55920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45213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131074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76D0AED-52EA-FBDD-A426-F180EA0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638434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0814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2027BD83-0B68-49C9-8A84-818C4FAEBB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7629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1D1E2FA-DA40-72C9-7BEF-E4AF15FE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363795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359772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56A9843E-3E2C-6619-59E2-6C606C132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FB515A-8436-3E4F-B691-8B498C0E94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B8DE415-0CFD-E991-85DD-E736832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518991"/>
            <a:ext cx="5359772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8916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82286" cy="53435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D26FFB97-8597-7672-4407-30CAE9694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5734315"/>
            <a:ext cx="9234000" cy="79031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17059910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237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06104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875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332E17D6-3DB9-EB51-65F8-A896A507C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1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445650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37324971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456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582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6328231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4020968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f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7077900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32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illustrat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9257" y="0"/>
            <a:ext cx="6342743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6236165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10569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48228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Om een foto op de achtergrond te plaatsen: selecteer het grijze vlak en kies &gt;Invoegen &gt;Afbeeldingen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4" y="1365250"/>
            <a:ext cx="9013372" cy="4127500"/>
          </a:xfrm>
        </p:spPr>
        <p:txBody>
          <a:bodyPr tIns="288000" anchor="ctr" anchorCtr="0"/>
          <a:lstStyle>
            <a:lvl1pPr algn="ctr">
              <a:lnSpc>
                <a:spcPct val="5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17603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0E5990-FFC3-472F-A20B-378EEEE3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666458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8617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dankt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68757D47-0F61-FCDE-D6FA-689B96DD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Gemeente Groningen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Adres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101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40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duurzaamgroningen.nl</a:t>
            </a:r>
          </a:p>
          <a:p>
            <a:pPr>
              <a:lnSpc>
                <a:spcPct val="94000"/>
              </a:lnSpc>
            </a:pPr>
            <a:endParaRPr lang="nl-NL" sz="1400" spc="-100" baseline="0" dirty="0"/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Volg ons:</a:t>
            </a:r>
          </a:p>
        </p:txBody>
      </p:sp>
      <p:pic>
        <p:nvPicPr>
          <p:cNvPr id="5" name="Icon Instagram">
            <a:hlinkClick r:id="rId4"/>
            <a:extLst>
              <a:ext uri="{FF2B5EF4-FFF2-40B4-BE49-F238E27FC236}">
                <a16:creationId xmlns:a16="http://schemas.microsoft.com/office/drawing/2014/main" id="{0E851C1D-8506-9EF0-1C5F-FA47652227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90" y="6410629"/>
            <a:ext cx="236220" cy="236220"/>
          </a:xfrm>
          <a:prstGeom prst="rect">
            <a:avLst/>
          </a:prstGeom>
        </p:spPr>
      </p:pic>
      <p:pic>
        <p:nvPicPr>
          <p:cNvPr id="8" name="Icon Facebook">
            <a:hlinkClick r:id="rId6"/>
            <a:extLst>
              <a:ext uri="{FF2B5EF4-FFF2-40B4-BE49-F238E27FC236}">
                <a16:creationId xmlns:a16="http://schemas.microsoft.com/office/drawing/2014/main" id="{3D0D959E-E89E-A59A-518D-A405506F7EB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57" y="6410619"/>
            <a:ext cx="236230" cy="236230"/>
          </a:xfrm>
          <a:prstGeom prst="rect">
            <a:avLst/>
          </a:prstGeom>
        </p:spPr>
      </p:pic>
      <p:pic>
        <p:nvPicPr>
          <p:cNvPr id="13" name="Icon LinkedIn">
            <a:hlinkClick r:id="rId8"/>
            <a:extLst>
              <a:ext uri="{FF2B5EF4-FFF2-40B4-BE49-F238E27FC236}">
                <a16:creationId xmlns:a16="http://schemas.microsoft.com/office/drawing/2014/main" id="{720366DB-F076-EB4D-CD31-1CA8E5707C5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03" y="6410619"/>
            <a:ext cx="236230" cy="2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dankt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12">
            <a:extLst>
              <a:ext uri="{FF2B5EF4-FFF2-40B4-BE49-F238E27FC236}">
                <a16:creationId xmlns:a16="http://schemas.microsoft.com/office/drawing/2014/main" id="{A808A93F-560F-43AA-1AA1-130C8ACF32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28591" y="0"/>
            <a:ext cx="7063409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sp>
        <p:nvSpPr>
          <p:cNvPr id="3" name="Adres">
            <a:extLst>
              <a:ext uri="{FF2B5EF4-FFF2-40B4-BE49-F238E27FC236}">
                <a16:creationId xmlns:a16="http://schemas.microsoft.com/office/drawing/2014/main" id="{5408A64D-C895-6CCA-AB12-FD09CB0FDDAF}"/>
              </a:ext>
            </a:extLst>
          </p:cNvPr>
          <p:cNvSpPr txBox="1"/>
          <p:nvPr userDrawn="1"/>
        </p:nvSpPr>
        <p:spPr>
          <a:xfrm>
            <a:off x="504000" y="5665304"/>
            <a:ext cx="5230878" cy="101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40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duurzaamgroningen.nl</a:t>
            </a:r>
          </a:p>
          <a:p>
            <a:pPr>
              <a:lnSpc>
                <a:spcPct val="94000"/>
              </a:lnSpc>
            </a:pPr>
            <a:endParaRPr lang="nl-NL" sz="1400" spc="-100" baseline="0" dirty="0"/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Volg ons:</a:t>
            </a:r>
          </a:p>
        </p:txBody>
      </p:sp>
      <p:pic>
        <p:nvPicPr>
          <p:cNvPr id="5" name="Icon Instagram">
            <a:hlinkClick r:id="rId4"/>
            <a:extLst>
              <a:ext uri="{FF2B5EF4-FFF2-40B4-BE49-F238E27FC236}">
                <a16:creationId xmlns:a16="http://schemas.microsoft.com/office/drawing/2014/main" id="{7D64840F-0474-EF3D-A43A-A986BCF14A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90" y="6410629"/>
            <a:ext cx="236220" cy="236220"/>
          </a:xfrm>
          <a:prstGeom prst="rect">
            <a:avLst/>
          </a:prstGeom>
        </p:spPr>
      </p:pic>
      <p:pic>
        <p:nvPicPr>
          <p:cNvPr id="6" name="Icon Facebook">
            <a:hlinkClick r:id="rId6"/>
            <a:extLst>
              <a:ext uri="{FF2B5EF4-FFF2-40B4-BE49-F238E27FC236}">
                <a16:creationId xmlns:a16="http://schemas.microsoft.com/office/drawing/2014/main" id="{125715F5-301A-41B9-6EA4-8408D8B8744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57" y="6410619"/>
            <a:ext cx="236230" cy="236230"/>
          </a:xfrm>
          <a:prstGeom prst="rect">
            <a:avLst/>
          </a:prstGeom>
        </p:spPr>
      </p:pic>
      <p:pic>
        <p:nvPicPr>
          <p:cNvPr id="8" name="Icon LinkedIn">
            <a:hlinkClick r:id="rId8"/>
            <a:extLst>
              <a:ext uri="{FF2B5EF4-FFF2-40B4-BE49-F238E27FC236}">
                <a16:creationId xmlns:a16="http://schemas.microsoft.com/office/drawing/2014/main" id="{D4AB1AF9-5132-8335-7BD0-46F97C183A8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03" y="6410619"/>
            <a:ext cx="236230" cy="2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848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B03E6-2160-4C45-ACC4-34EF19574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50E6C8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C0B6B9-141C-461C-9FC4-3EFF01735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C63452-94D8-4BFC-B67B-17CB01244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592-536A-4C26-9C90-085F8D1E3927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E0DD00-CFCB-4510-804C-2C81A20E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F62E66-6BD0-40BA-BE9E-3CE2913D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DB2E-E487-407B-A412-E70025E092F4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EDF3E03-DDCB-40B3-8405-6ADED52F7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2875"/>
            <a:ext cx="12192000" cy="3620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DD71F6E-303F-4B87-9294-08E15564C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0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1DD01E1-9FF1-4217-9983-42D8C0CB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67" t="41347" r="30406" b="28371"/>
          <a:stretch/>
        </p:blipFill>
        <p:spPr>
          <a:xfrm>
            <a:off x="3215846" y="0"/>
            <a:ext cx="877623" cy="362070"/>
          </a:xfrm>
          <a:prstGeom prst="rect">
            <a:avLst/>
          </a:prstGeom>
        </p:spPr>
      </p:pic>
      <p:pic>
        <p:nvPicPr>
          <p:cNvPr id="43" name="Afbeelding 4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822483F-9AEA-45FF-B3E5-7BA111BB86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82" y="4378187"/>
            <a:ext cx="1551435" cy="801626"/>
          </a:xfrm>
          <a:prstGeom prst="rect">
            <a:avLst/>
          </a:prstGeom>
        </p:spPr>
      </p:pic>
      <p:pic>
        <p:nvPicPr>
          <p:cNvPr id="51" name="Afbeelding 50" descr="Afbeelding met tekst, teken&#10;&#10;Automatisch gegenereerde beschrijving">
            <a:extLst>
              <a:ext uri="{FF2B5EF4-FFF2-40B4-BE49-F238E27FC236}">
                <a16:creationId xmlns:a16="http://schemas.microsoft.com/office/drawing/2014/main" id="{635785AE-75CE-479F-932F-B34083BA04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507" y="6518307"/>
            <a:ext cx="602293" cy="31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875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332E17D6-3DB9-EB51-65F8-A896A507C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1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445650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418808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695E97-E81D-47E4-80CF-147B3DC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7F71B1-1C01-4998-8E45-AB4E3B69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799113"/>
            <a:ext cx="9232923" cy="4893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 (herhaling vanaf hier)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09A06F7-0FB4-6FEE-E356-CB215DB2FF4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036" y="0"/>
            <a:ext cx="1965964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5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71" r:id="rId4"/>
    <p:sldLayoutId id="2147483672" r:id="rId5"/>
    <p:sldLayoutId id="2147483673" r:id="rId6"/>
    <p:sldLayoutId id="2147483676" r:id="rId7"/>
    <p:sldLayoutId id="2147483677" r:id="rId8"/>
    <p:sldLayoutId id="2147483674" r:id="rId9"/>
    <p:sldLayoutId id="2147483675" r:id="rId10"/>
    <p:sldLayoutId id="2147483668" r:id="rId11"/>
    <p:sldLayoutId id="2147483669" r:id="rId12"/>
    <p:sldLayoutId id="2147483670" r:id="rId13"/>
    <p:sldLayoutId id="2147483654" r:id="rId14"/>
    <p:sldLayoutId id="2147483655" r:id="rId15"/>
    <p:sldLayoutId id="2147483678" r:id="rId16"/>
    <p:sldLayoutId id="2147483679" r:id="rId17"/>
  </p:sldLayoutIdLst>
  <p:hf sldNum="0" hdr="0" ftr="0" dt="0"/>
  <p:txStyles>
    <p:titleStyle>
      <a:lvl1pPr algn="l" defTabSz="914400" rtl="0" eaLnBrk="1" latinLnBrk="0" hangingPunct="1">
        <a:lnSpc>
          <a:spcPct val="55000"/>
        </a:lnSpc>
        <a:spcBef>
          <a:spcPct val="0"/>
        </a:spcBef>
        <a:buNone/>
        <a:defRPr sz="65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b="1" kern="1200" spc="-150" baseline="0">
          <a:solidFill>
            <a:schemeClr val="tx2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33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695E97-E81D-47E4-80CF-147B3DC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7F71B1-1C01-4998-8E45-AB4E3B69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799113"/>
            <a:ext cx="9232923" cy="4893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 (herhaling vanaf hier)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09A06F7-0FB4-6FEE-E356-CB215DB2FF4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036" y="0"/>
            <a:ext cx="1965964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9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hf sldNum="0" hdr="0" ftr="0" dt="0"/>
  <p:txStyles>
    <p:titleStyle>
      <a:lvl1pPr algn="l" defTabSz="914400" rtl="0" eaLnBrk="1" latinLnBrk="0" hangingPunct="1">
        <a:lnSpc>
          <a:spcPct val="55000"/>
        </a:lnSpc>
        <a:spcBef>
          <a:spcPct val="0"/>
        </a:spcBef>
        <a:buNone/>
        <a:defRPr sz="65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b="1" kern="1200" spc="-150" baseline="0">
          <a:solidFill>
            <a:schemeClr val="tx2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65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695E97-E81D-47E4-80CF-147B3DC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7F71B1-1C01-4998-8E45-AB4E3B69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799113"/>
            <a:ext cx="9232923" cy="4893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 (herhaling vanaf hier)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09A06F7-0FB4-6FEE-E356-CB215DB2FF4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036" y="0"/>
            <a:ext cx="1965964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hf sldNum="0" hdr="0" ftr="0" dt="0"/>
  <p:txStyles>
    <p:titleStyle>
      <a:lvl1pPr algn="l" defTabSz="914400" rtl="0" eaLnBrk="1" latinLnBrk="0" hangingPunct="1">
        <a:lnSpc>
          <a:spcPct val="55000"/>
        </a:lnSpc>
        <a:spcBef>
          <a:spcPct val="0"/>
        </a:spcBef>
        <a:buNone/>
        <a:defRPr sz="65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b="1" kern="1200" spc="-150" baseline="0">
          <a:solidFill>
            <a:schemeClr val="tx2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695E97-E81D-47E4-80CF-147B3DC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7F71B1-1C01-4998-8E45-AB4E3B69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799113"/>
            <a:ext cx="9232923" cy="4893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 (herhaling vanaf hier)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09A06F7-0FB4-6FEE-E356-CB215DB2FF4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036" y="0"/>
            <a:ext cx="1965964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</p:sldLayoutIdLst>
  <p:hf sldNum="0" hdr="0" ftr="0" dt="0"/>
  <p:txStyles>
    <p:titleStyle>
      <a:lvl1pPr algn="l" defTabSz="914400" rtl="0" eaLnBrk="1" latinLnBrk="0" hangingPunct="1">
        <a:lnSpc>
          <a:spcPct val="55000"/>
        </a:lnSpc>
        <a:spcBef>
          <a:spcPct val="0"/>
        </a:spcBef>
        <a:buNone/>
        <a:defRPr sz="65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b="1" kern="1200" spc="-150" baseline="0">
          <a:solidFill>
            <a:schemeClr val="tx2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695E97-E81D-47E4-80CF-147B3DC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7F71B1-1C01-4998-8E45-AB4E3B69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799113"/>
            <a:ext cx="9232923" cy="4893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 (herhaling vanaf hier)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09A06F7-0FB4-6FEE-E356-CB215DB2FF4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036" y="0"/>
            <a:ext cx="1965964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0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</p:sldLayoutIdLst>
  <p:hf sldNum="0" hdr="0" ftr="0" dt="0"/>
  <p:txStyles>
    <p:titleStyle>
      <a:lvl1pPr algn="l" defTabSz="914400" rtl="0" eaLnBrk="1" latinLnBrk="0" hangingPunct="1">
        <a:lnSpc>
          <a:spcPct val="55000"/>
        </a:lnSpc>
        <a:spcBef>
          <a:spcPct val="0"/>
        </a:spcBef>
        <a:buNone/>
        <a:defRPr sz="65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b="1" kern="1200" spc="-150" baseline="0">
          <a:solidFill>
            <a:schemeClr val="tx2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sv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FD61F-B767-803A-91E5-196FE85F3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92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FA7E717-E611-F6DD-9FEF-EC63F1FCD8E2}"/>
              </a:ext>
            </a:extLst>
          </p:cNvPr>
          <p:cNvSpPr txBox="1">
            <a:spLocks/>
          </p:cNvSpPr>
          <p:nvPr/>
        </p:nvSpPr>
        <p:spPr>
          <a:xfrm>
            <a:off x="1412771" y="2341451"/>
            <a:ext cx="4024064" cy="21750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55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5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500" b="0" i="0" u="none" strike="noStrike" kern="1200" cap="all" spc="0" normalizeH="0" baseline="0" noProof="0" dirty="0">
                <a:ln>
                  <a:noFill/>
                </a:ln>
                <a:solidFill>
                  <a:srgbClr val="00283C"/>
                </a:solidFill>
                <a:effectLst/>
                <a:uLnTx/>
                <a:uFillTx/>
                <a:latin typeface="Founders Grotesk X-Cond Bold"/>
                <a:ea typeface="+mj-ea"/>
                <a:cs typeface="+mj-cs"/>
              </a:rPr>
              <a:t>STAP 1</a:t>
            </a:r>
            <a:endParaRPr kumimoji="0" lang="nl-NL" sz="8000" b="0" i="0" u="none" strike="noStrike" kern="1200" cap="all" spc="0" normalizeH="0" baseline="0" noProof="0" dirty="0">
              <a:ln>
                <a:noFill/>
              </a:ln>
              <a:solidFill>
                <a:srgbClr val="003214"/>
              </a:solidFill>
              <a:effectLst/>
              <a:uLnTx/>
              <a:uFillTx/>
              <a:latin typeface="Founders Grotesk X-Cond 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5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unders Grotesk X-Cond Bold"/>
                <a:ea typeface="+mj-ea"/>
                <a:cs typeface="+mj-cs"/>
              </a:rPr>
              <a:t>BESPAAR</a:t>
            </a:r>
          </a:p>
          <a:p>
            <a:pPr marL="0" marR="0" lvl="0" indent="0" algn="l" defTabSz="914400" rtl="0" eaLnBrk="1" fontAlgn="auto" latinLnBrk="0" hangingPunct="1">
              <a:lnSpc>
                <a:spcPct val="5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unders Grotesk X-Cond Bold"/>
                <a:ea typeface="+mj-ea"/>
                <a:cs typeface="+mj-cs"/>
              </a:rPr>
              <a:t>ENERGIE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FC90D971-55E6-680E-CF09-869EE5411F75}"/>
              </a:ext>
            </a:extLst>
          </p:cNvPr>
          <p:cNvSpPr txBox="1">
            <a:spLocks/>
          </p:cNvSpPr>
          <p:nvPr/>
        </p:nvSpPr>
        <p:spPr>
          <a:xfrm>
            <a:off x="6427694" y="2341450"/>
            <a:ext cx="5507982" cy="21750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55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5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500" b="0" i="0" u="none" strike="noStrike" kern="1200" cap="all" spc="0" normalizeH="0" baseline="0" noProof="0" dirty="0">
                <a:ln>
                  <a:noFill/>
                </a:ln>
                <a:solidFill>
                  <a:srgbClr val="00283C"/>
                </a:solidFill>
                <a:effectLst/>
                <a:uLnTx/>
                <a:uFillTx/>
                <a:latin typeface="Founders Grotesk X-Cond Bold"/>
                <a:ea typeface="+mj-ea"/>
                <a:cs typeface="+mj-cs"/>
              </a:rPr>
              <a:t>STAP 2</a:t>
            </a:r>
            <a:endParaRPr kumimoji="0" lang="nl-NL" sz="8000" b="0" i="0" u="none" strike="noStrike" kern="1200" cap="all" spc="0" normalizeH="0" baseline="0" noProof="0" dirty="0">
              <a:ln>
                <a:noFill/>
              </a:ln>
              <a:solidFill>
                <a:srgbClr val="003214"/>
              </a:solidFill>
              <a:effectLst/>
              <a:uLnTx/>
              <a:uFillTx/>
              <a:latin typeface="Founders Grotesk X-Cond Bold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5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unders Grotesk X-Cond Bold"/>
                <a:ea typeface="+mj-ea"/>
                <a:cs typeface="+mj-cs"/>
              </a:rPr>
              <a:t>DUURZAAM</a:t>
            </a:r>
          </a:p>
          <a:p>
            <a:pPr marL="0" marR="0" lvl="0" indent="0" algn="l" defTabSz="914400" rtl="0" eaLnBrk="1" fontAlgn="auto" latinLnBrk="0" hangingPunct="1">
              <a:lnSpc>
                <a:spcPct val="5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unders Grotesk X-Cond Bold"/>
                <a:ea typeface="+mj-ea"/>
                <a:cs typeface="+mj-cs"/>
              </a:rPr>
              <a:t>VERWARMEN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9838C1D1-4B14-C3D4-0AEF-07258806C18E}"/>
              </a:ext>
            </a:extLst>
          </p:cNvPr>
          <p:cNvSpPr txBox="1">
            <a:spLocks/>
          </p:cNvSpPr>
          <p:nvPr/>
        </p:nvSpPr>
        <p:spPr>
          <a:xfrm>
            <a:off x="6925235" y="2341450"/>
            <a:ext cx="4450977" cy="4516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55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5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96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unders Grotesk X-Cond Bold"/>
                <a:ea typeface="+mj-ea"/>
                <a:cs typeface="+mj-cs"/>
              </a:rPr>
              <a:t>?</a:t>
            </a:r>
            <a:endParaRPr kumimoji="0" lang="nl-NL" sz="287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unders Grotesk X-Cond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40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A7AA275-A3BD-7D09-5B57-D3F8DEB605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34745">
            <a:off x="6361658" y="1169966"/>
            <a:ext cx="659476" cy="65947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04B6B0D-6711-C836-71EC-687873DC26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5030" y="461061"/>
            <a:ext cx="602080" cy="602080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25A947E9-5BFA-D46A-9F7D-CDE0340DA889}"/>
              </a:ext>
            </a:extLst>
          </p:cNvPr>
          <p:cNvGrpSpPr/>
          <p:nvPr/>
        </p:nvGrpSpPr>
        <p:grpSpPr>
          <a:xfrm>
            <a:off x="653935" y="2253238"/>
            <a:ext cx="3394450" cy="3116598"/>
            <a:chOff x="148590" y="1417211"/>
            <a:chExt cx="3896195" cy="3577272"/>
          </a:xfrm>
        </p:grpSpPr>
        <p:sp>
          <p:nvSpPr>
            <p:cNvPr id="5" name="Rechthoek: afgeronde hoeken 21">
              <a:extLst>
                <a:ext uri="{FF2B5EF4-FFF2-40B4-BE49-F238E27FC236}">
                  <a16:creationId xmlns:a16="http://schemas.microsoft.com/office/drawing/2014/main" id="{7F5DFACF-42F3-2AF2-64E9-BE4D728B945B}"/>
                </a:ext>
              </a:extLst>
            </p:cNvPr>
            <p:cNvSpPr/>
            <p:nvPr/>
          </p:nvSpPr>
          <p:spPr>
            <a:xfrm>
              <a:off x="148590" y="1417211"/>
              <a:ext cx="3896195" cy="3577272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51999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001E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Maison Neue"/>
                  <a:ea typeface="+mn-ea"/>
                  <a:cs typeface="+mn-cs"/>
                </a:rPr>
                <a:t>WARMTENET</a:t>
              </a:r>
              <a:endPara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32001E">
                    <a:lumMod val="90000"/>
                    <a:lumOff val="10000"/>
                  </a:srgbClr>
                </a:solidFill>
                <a:effectLst/>
                <a:uLnTx/>
                <a:uFillTx/>
                <a:latin typeface="Maison Neue"/>
                <a:ea typeface="+mn-ea"/>
                <a:cs typeface="+mn-cs"/>
              </a:endParaRPr>
            </a:p>
          </p:txBody>
        </p:sp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1BC5DA4B-9BAD-64F4-CEFB-ECCF74FE4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0834" y="2260018"/>
              <a:ext cx="1009334" cy="1009334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1034C848-5F2A-2744-4BD8-4D75BE968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469" y="1600205"/>
              <a:ext cx="3553621" cy="233594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D671D808-AE09-4E1B-FF8F-86BEF63B32E6}"/>
              </a:ext>
            </a:extLst>
          </p:cNvPr>
          <p:cNvGrpSpPr/>
          <p:nvPr/>
        </p:nvGrpSpPr>
        <p:grpSpPr>
          <a:xfrm>
            <a:off x="4360906" y="2253238"/>
            <a:ext cx="3394450" cy="3116598"/>
            <a:chOff x="4151941" y="1417211"/>
            <a:chExt cx="3896195" cy="3577272"/>
          </a:xfrm>
        </p:grpSpPr>
        <p:sp>
          <p:nvSpPr>
            <p:cNvPr id="9" name="Rechthoek: afgeronde hoeken 20">
              <a:extLst>
                <a:ext uri="{FF2B5EF4-FFF2-40B4-BE49-F238E27FC236}">
                  <a16:creationId xmlns:a16="http://schemas.microsoft.com/office/drawing/2014/main" id="{60C959C8-8024-7931-79E9-6FCC476C48C4}"/>
                </a:ext>
              </a:extLst>
            </p:cNvPr>
            <p:cNvSpPr/>
            <p:nvPr/>
          </p:nvSpPr>
          <p:spPr>
            <a:xfrm>
              <a:off x="4151941" y="1417211"/>
              <a:ext cx="3896195" cy="35772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bIns="251999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6DCFF">
                      <a:lumMod val="50000"/>
                    </a:srgbClr>
                  </a:solidFill>
                  <a:effectLst/>
                  <a:uLnTx/>
                  <a:uFillTx/>
                  <a:latin typeface="Maison Neue"/>
                  <a:ea typeface="+mn-ea"/>
                  <a:cs typeface="+mn-cs"/>
                </a:rPr>
                <a:t>GEHEEL ELEKTRISCH</a:t>
              </a:r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2439EAB5-9D7F-04E5-F3CE-1EB5C550C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4671" y="1593224"/>
              <a:ext cx="3553621" cy="234292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3F1258F-1F48-66D0-4C89-645D5DC9CF0B}"/>
              </a:ext>
            </a:extLst>
          </p:cNvPr>
          <p:cNvGrpSpPr/>
          <p:nvPr/>
        </p:nvGrpSpPr>
        <p:grpSpPr>
          <a:xfrm>
            <a:off x="8067877" y="2253238"/>
            <a:ext cx="3394450" cy="3116598"/>
            <a:chOff x="8151741" y="1416627"/>
            <a:chExt cx="3896195" cy="3577272"/>
          </a:xfrm>
        </p:grpSpPr>
        <p:sp>
          <p:nvSpPr>
            <p:cNvPr id="12" name="Rechthoek: afgeronde hoeken 19">
              <a:extLst>
                <a:ext uri="{FF2B5EF4-FFF2-40B4-BE49-F238E27FC236}">
                  <a16:creationId xmlns:a16="http://schemas.microsoft.com/office/drawing/2014/main" id="{84396F43-9910-AE84-FCAA-52E962C94AE6}"/>
                </a:ext>
              </a:extLst>
            </p:cNvPr>
            <p:cNvSpPr/>
            <p:nvPr/>
          </p:nvSpPr>
          <p:spPr>
            <a:xfrm>
              <a:off x="8151741" y="1416627"/>
              <a:ext cx="3896195" cy="35772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51999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000">
                      <a:lumMod val="50000"/>
                    </a:srgbClr>
                  </a:solidFill>
                  <a:effectLst/>
                  <a:uLnTx/>
                  <a:uFillTx/>
                  <a:latin typeface="Maison Neue"/>
                  <a:ea typeface="+mn-ea"/>
                  <a:cs typeface="+mn-cs"/>
                </a:rPr>
                <a:t>HYBRIDE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074D6D9-A477-CAF9-A45B-60FC9C6DB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23027" y="1600205"/>
              <a:ext cx="3553621" cy="233594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7" name="Tekstvak 16">
            <a:extLst>
              <a:ext uri="{FF2B5EF4-FFF2-40B4-BE49-F238E27FC236}">
                <a16:creationId xmlns:a16="http://schemas.microsoft.com/office/drawing/2014/main" id="{44944711-72EE-0FDF-FA49-A19429BAD256}"/>
              </a:ext>
            </a:extLst>
          </p:cNvPr>
          <p:cNvSpPr txBox="1"/>
          <p:nvPr/>
        </p:nvSpPr>
        <p:spPr>
          <a:xfrm>
            <a:off x="7127960" y="641151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Verwarming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6C171E8-F553-2B8A-E195-4EECA3492BC3}"/>
              </a:ext>
            </a:extLst>
          </p:cNvPr>
          <p:cNvSpPr txBox="1"/>
          <p:nvPr/>
        </p:nvSpPr>
        <p:spPr>
          <a:xfrm>
            <a:off x="7127960" y="1380110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Warm water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6373B5B-1BE6-CE42-08A2-05CBF5B4AB08}"/>
              </a:ext>
            </a:extLst>
          </p:cNvPr>
          <p:cNvSpPr txBox="1"/>
          <p:nvPr/>
        </p:nvSpPr>
        <p:spPr>
          <a:xfrm>
            <a:off x="2764591" y="1002060"/>
            <a:ext cx="353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3214"/>
                </a:solidFill>
                <a:effectLst/>
                <a:uLnTx/>
                <a:uFillTx/>
                <a:latin typeface="Maison Neue"/>
                <a:ea typeface="+mn-ea"/>
                <a:cs typeface="+mn-cs"/>
              </a:rPr>
              <a:t>Categorieën in technieken voor</a:t>
            </a:r>
          </a:p>
        </p:txBody>
      </p:sp>
    </p:spTree>
    <p:extLst>
      <p:ext uri="{BB962C8B-B14F-4D97-AF65-F5344CB8AC3E}">
        <p14:creationId xmlns:p14="http://schemas.microsoft.com/office/powerpoint/2010/main" val="18464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294B82EB-B146-8D13-20FB-07263D4F8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44" y="-452821"/>
            <a:ext cx="5550578" cy="79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2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1E3CBBFF-8165-AF43-1624-C8EC0478EB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4" name="Ondertitel 23">
            <a:extLst>
              <a:ext uri="{FF2B5EF4-FFF2-40B4-BE49-F238E27FC236}">
                <a16:creationId xmlns:a16="http://schemas.microsoft.com/office/drawing/2014/main" id="{03B6265C-2056-0C22-0174-E8DC2D62C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Tijdelijke aanduiding voor afbeelding 2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C3828F9F-CAFA-321A-E6E5-92BC697C83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0520" y="-1"/>
            <a:ext cx="12877800" cy="6858001"/>
          </a:xfr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E30ADBA7-7F6D-53BC-06B0-32ECFF07A17C}"/>
              </a:ext>
            </a:extLst>
          </p:cNvPr>
          <p:cNvSpPr/>
          <p:nvPr/>
        </p:nvSpPr>
        <p:spPr>
          <a:xfrm>
            <a:off x="5284839" y="1581016"/>
            <a:ext cx="811161" cy="597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466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075A36D-A5F2-BBE8-5C07-EDB454206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400" y="1066800"/>
            <a:ext cx="11633200" cy="6667500"/>
          </a:xfrm>
        </p:spPr>
        <p:txBody>
          <a:bodyPr/>
          <a:lstStyle/>
          <a:p>
            <a:r>
              <a:rPr lang="nl-NL" sz="8000" dirty="0">
                <a:solidFill>
                  <a:schemeClr val="tx2"/>
                </a:solidFill>
              </a:rPr>
              <a:t>Tip</a:t>
            </a:r>
            <a:br>
              <a:rPr lang="nl-NL" sz="8000" dirty="0">
                <a:solidFill>
                  <a:schemeClr val="tx2"/>
                </a:solidFill>
              </a:rPr>
            </a:br>
            <a:br>
              <a:rPr lang="nl-NL" sz="8000" dirty="0">
                <a:solidFill>
                  <a:schemeClr val="tx2"/>
                </a:solidFill>
              </a:rPr>
            </a:br>
            <a:r>
              <a:rPr lang="nl-NL" sz="8000" dirty="0">
                <a:solidFill>
                  <a:schemeClr val="tx2"/>
                </a:solidFill>
              </a:rPr>
              <a:t>Maak foto’s van het aanbrengen van de maatregelen. </a:t>
            </a:r>
            <a:br>
              <a:rPr lang="nl-NL" sz="8000" dirty="0">
                <a:solidFill>
                  <a:schemeClr val="tx2"/>
                </a:solidFill>
              </a:rPr>
            </a:br>
            <a:r>
              <a:rPr lang="nl-NL" sz="8000" dirty="0">
                <a:solidFill>
                  <a:schemeClr val="tx2"/>
                </a:solidFill>
              </a:rPr>
              <a:t>Dit heb je nodig voor de subsidie aanvraag</a:t>
            </a:r>
            <a:br>
              <a:rPr lang="nl-NL" dirty="0">
                <a:solidFill>
                  <a:schemeClr val="tx2"/>
                </a:solidFill>
              </a:rPr>
            </a:br>
            <a:br>
              <a:rPr lang="nl-NL" dirty="0">
                <a:solidFill>
                  <a:schemeClr val="tx2"/>
                </a:solidFill>
              </a:rPr>
            </a:br>
            <a:endParaRPr lang="nl-N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29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90DCBD6E-BA90-03D0-7DE3-CB83D5F7FF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2199A33-E1A1-9E0C-8E89-CDFC77E313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C90A18-4D4A-4444-8839-E8EA0D6A2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1"/>
          <a:stretch/>
        </p:blipFill>
        <p:spPr>
          <a:xfrm>
            <a:off x="0" y="0"/>
            <a:ext cx="13120290" cy="6858000"/>
          </a:xfrm>
          <a:prstGeom prst="rect">
            <a:avLst/>
          </a:prstGeom>
        </p:spPr>
      </p:pic>
      <p:sp>
        <p:nvSpPr>
          <p:cNvPr id="4" name="Titel 6">
            <a:extLst>
              <a:ext uri="{FF2B5EF4-FFF2-40B4-BE49-F238E27FC236}">
                <a16:creationId xmlns:a16="http://schemas.microsoft.com/office/drawing/2014/main" id="{EB31E425-20C0-EEFF-EF74-D2C12A06D728}"/>
              </a:ext>
            </a:extLst>
          </p:cNvPr>
          <p:cNvSpPr txBox="1">
            <a:spLocks/>
          </p:cNvSpPr>
          <p:nvPr/>
        </p:nvSpPr>
        <p:spPr>
          <a:xfrm>
            <a:off x="-3308979" y="-698500"/>
            <a:ext cx="9013372" cy="4127500"/>
          </a:xfrm>
          <a:prstGeom prst="rect">
            <a:avLst/>
          </a:prstGeom>
        </p:spPr>
        <p:txBody>
          <a:bodyPr vert="horz" lIns="0" tIns="28800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55000"/>
              </a:lnSpc>
              <a:spcBef>
                <a:spcPct val="0"/>
              </a:spcBef>
              <a:buNone/>
              <a:defRPr sz="12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tip</a:t>
            </a:r>
          </a:p>
        </p:txBody>
      </p:sp>
    </p:spTree>
    <p:extLst>
      <p:ext uri="{BB962C8B-B14F-4D97-AF65-F5344CB8AC3E}">
        <p14:creationId xmlns:p14="http://schemas.microsoft.com/office/powerpoint/2010/main" val="47613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19E036A-7365-7CEB-F9D3-C560C8F173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4171" y="-309966"/>
            <a:ext cx="13046457" cy="716796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2F44207-3033-2F8A-1016-337022AF7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4" y="3782986"/>
            <a:ext cx="9013372" cy="4127500"/>
          </a:xfrm>
        </p:spPr>
        <p:txBody>
          <a:bodyPr/>
          <a:lstStyle/>
          <a:p>
            <a:r>
              <a:rPr lang="nl-NL" sz="6000" dirty="0"/>
              <a:t>27 november</a:t>
            </a:r>
            <a:br>
              <a:rPr lang="nl-NL" sz="6000" dirty="0"/>
            </a:br>
            <a:r>
              <a:rPr lang="nl-NL" sz="6000" dirty="0" err="1"/>
              <a:t>Framaheerd</a:t>
            </a:r>
            <a:r>
              <a:rPr lang="nl-NL" sz="6000" dirty="0"/>
              <a:t> / </a:t>
            </a:r>
            <a:r>
              <a:rPr lang="nl-NL" sz="6000" dirty="0" err="1"/>
              <a:t>heerdenpad</a:t>
            </a:r>
            <a:br>
              <a:rPr lang="nl-NL" sz="6000" dirty="0"/>
            </a:br>
            <a:r>
              <a:rPr lang="nl-NL" sz="6000" dirty="0"/>
              <a:t>19:00 tot 21:00</a:t>
            </a:r>
          </a:p>
        </p:txBody>
      </p:sp>
    </p:spTree>
    <p:extLst>
      <p:ext uri="{BB962C8B-B14F-4D97-AF65-F5344CB8AC3E}">
        <p14:creationId xmlns:p14="http://schemas.microsoft.com/office/powerpoint/2010/main" val="2930351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ubels, tafel, bureau, kamerplant&#10;&#10;Automatisch gegenereerde beschrijving">
            <a:extLst>
              <a:ext uri="{FF2B5EF4-FFF2-40B4-BE49-F238E27FC236}">
                <a16:creationId xmlns:a16="http://schemas.microsoft.com/office/drawing/2014/main" id="{B1D1463B-C44C-F9BF-2F56-172275B004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2917"/>
            <a:ext cx="12191999" cy="812383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91D4B6E-DEC2-10E2-EF77-7637C2D68D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753" y="2209801"/>
            <a:ext cx="5029201" cy="1934308"/>
          </a:xfrm>
          <a:prstGeom prst="rect">
            <a:avLst/>
          </a:prstGeom>
        </p:spPr>
      </p:pic>
      <p:sp>
        <p:nvSpPr>
          <p:cNvPr id="5" name="Titel 6">
            <a:extLst>
              <a:ext uri="{FF2B5EF4-FFF2-40B4-BE49-F238E27FC236}">
                <a16:creationId xmlns:a16="http://schemas.microsoft.com/office/drawing/2014/main" id="{794FA634-135B-EA44-4E8C-F8C35A049258}"/>
              </a:ext>
            </a:extLst>
          </p:cNvPr>
          <p:cNvSpPr txBox="1">
            <a:spLocks/>
          </p:cNvSpPr>
          <p:nvPr/>
        </p:nvSpPr>
        <p:spPr>
          <a:xfrm>
            <a:off x="3559628" y="773723"/>
            <a:ext cx="9013372" cy="4127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55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chemeClr val="bg1"/>
                </a:solidFill>
              </a:rPr>
              <a:t>www.duurzaamgroningen.nl/acties/beijum</a:t>
            </a:r>
          </a:p>
        </p:txBody>
      </p:sp>
    </p:spTree>
    <p:extLst>
      <p:ext uri="{BB962C8B-B14F-4D97-AF65-F5344CB8AC3E}">
        <p14:creationId xmlns:p14="http://schemas.microsoft.com/office/powerpoint/2010/main" val="194138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Plattelandspostbus">
            <a:extLst>
              <a:ext uri="{FF2B5EF4-FFF2-40B4-BE49-F238E27FC236}">
                <a16:creationId xmlns:a16="http://schemas.microsoft.com/office/drawing/2014/main" id="{3C813AE3-7292-400A-3D7D-1E1A56B882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4585" y="0"/>
            <a:ext cx="5697415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1F9124D-4CBD-6AC6-9A76-A12262A77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536" y="2469612"/>
            <a:ext cx="6236165" cy="4127500"/>
          </a:xfrm>
        </p:spPr>
        <p:txBody>
          <a:bodyPr/>
          <a:lstStyle/>
          <a:p>
            <a:r>
              <a:rPr lang="nl-NL" sz="4000" dirty="0"/>
              <a:t>Vragen of opmerkingen: 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beijum@duurzaamgroningen.nl</a:t>
            </a:r>
          </a:p>
        </p:txBody>
      </p:sp>
    </p:spTree>
    <p:extLst>
      <p:ext uri="{BB962C8B-B14F-4D97-AF65-F5344CB8AC3E}">
        <p14:creationId xmlns:p14="http://schemas.microsoft.com/office/powerpoint/2010/main" val="2930097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75988E4-3F12-EE22-D474-CCB9EF72B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271"/>
            <a:ext cx="12192000" cy="68682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971048C-2803-A474-D766-55668F28285A}"/>
              </a:ext>
            </a:extLst>
          </p:cNvPr>
          <p:cNvSpPr/>
          <p:nvPr/>
        </p:nvSpPr>
        <p:spPr>
          <a:xfrm>
            <a:off x="504000" y="1723292"/>
            <a:ext cx="11184000" cy="2991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FBBFDF-4F20-06AC-F5DF-D1675CB31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30" y="2356017"/>
            <a:ext cx="10849707" cy="236016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54E0896-E359-41C4-FC38-6E5F285FDA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323" y="1895532"/>
            <a:ext cx="9231923" cy="4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7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Afbeelding met buitenshuis, gebouw, boom, hemel&#10;&#10;Automatisch gegenereerde beschrijving">
            <a:extLst>
              <a:ext uri="{FF2B5EF4-FFF2-40B4-BE49-F238E27FC236}">
                <a16:creationId xmlns:a16="http://schemas.microsoft.com/office/drawing/2014/main" id="{A24B9827-9F57-145E-D41F-01211A6D87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0C36343-6DC1-58D9-9CCF-2028022B2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064" y="327025"/>
            <a:ext cx="9013372" cy="4127500"/>
          </a:xfrm>
        </p:spPr>
        <p:txBody>
          <a:bodyPr/>
          <a:lstStyle/>
          <a:p>
            <a:r>
              <a:rPr lang="nl-NL" dirty="0"/>
              <a:t>Beijum woont </a:t>
            </a:r>
            <a:br>
              <a:rPr lang="nl-NL" dirty="0"/>
            </a:br>
            <a:r>
              <a:rPr lang="nl-NL" dirty="0"/>
              <a:t>Duurzaam</a:t>
            </a:r>
          </a:p>
        </p:txBody>
      </p:sp>
    </p:spTree>
    <p:extLst>
      <p:ext uri="{BB962C8B-B14F-4D97-AF65-F5344CB8AC3E}">
        <p14:creationId xmlns:p14="http://schemas.microsoft.com/office/powerpoint/2010/main" val="122309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D542486-1FCC-8D96-1D37-23D2183ACE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625" y="3657373"/>
            <a:ext cx="2139132" cy="30276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57F7C87-8F53-1FCE-F138-DA15F8C474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1577" y="3657373"/>
            <a:ext cx="2139132" cy="30276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FA58001-EB81-7159-24E0-DD6297A87D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601" y="3657373"/>
            <a:ext cx="2139132" cy="30276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4E4925D-B6BB-817C-8CF8-BBD5807751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5414" y="457971"/>
            <a:ext cx="2139132" cy="302762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2D8E70F-51C5-FC58-6B9C-DAA140CD24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1264" y="457971"/>
            <a:ext cx="2139132" cy="30276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D4160B7-170E-8B7C-8032-36910567BB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7114" y="457971"/>
            <a:ext cx="2139132" cy="302762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DB431B1-43FD-E91F-D94C-3A9558CEB6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565" y="474963"/>
            <a:ext cx="2139131" cy="302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58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6">
            <a:extLst>
              <a:ext uri="{FF2B5EF4-FFF2-40B4-BE49-F238E27FC236}">
                <a16:creationId xmlns:a16="http://schemas.microsoft.com/office/drawing/2014/main" id="{D7343E76-9B99-BEF7-EFA5-C692F80D8447}"/>
              </a:ext>
            </a:extLst>
          </p:cNvPr>
          <p:cNvSpPr txBox="1">
            <a:spLocks/>
          </p:cNvSpPr>
          <p:nvPr/>
        </p:nvSpPr>
        <p:spPr>
          <a:xfrm>
            <a:off x="1325014" y="3161927"/>
            <a:ext cx="9013372" cy="4127500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55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/>
              <a:t>Enquête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1335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E2299-79B6-59BC-1822-324A8D2ABF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CE728E5-01C7-AFC1-D1EC-0A52D16803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D0AAB113-0944-EA3D-E423-DE31E5A7F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2F2EDED-B4F4-8655-07F7-9D26D14012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33263" y="0"/>
            <a:ext cx="17322983" cy="696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75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F6977-AD78-D49D-F923-3154DBABE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FA639C-CD13-CA16-F555-C11E48555F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F9F7F7E3-6C37-10F8-B099-15565ABB3F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493910-B79D-2FD7-148F-0CD732DA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5261" y="0"/>
            <a:ext cx="16236703" cy="70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36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F6977-AD78-D49D-F923-3154DBABE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FA639C-CD13-CA16-F555-C11E48555F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F9F7F7E3-6C37-10F8-B099-15565ABB3F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0F57F99-1967-4564-7D3E-FDD3635F16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77888" y="574969"/>
            <a:ext cx="17100595" cy="57080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E357144-D758-C77B-3396-9FD08C5FB0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298174" y="6153385"/>
            <a:ext cx="13317516" cy="15651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B56632E-C2D4-1343-78A6-A2BE3F4067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119271" y="-198784"/>
            <a:ext cx="12824123" cy="102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0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75988E4-3F12-EE22-D474-CCB9EF72B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271"/>
            <a:ext cx="12192000" cy="686827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3B107D2-2400-00DD-164C-095B1F4A83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00" y="1192696"/>
            <a:ext cx="10679815" cy="50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21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75988E4-3F12-EE22-D474-CCB9EF72B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271"/>
            <a:ext cx="12192000" cy="686827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50A8302-7DF4-970D-0C78-5797F48968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161" y="1212543"/>
            <a:ext cx="10427677" cy="442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60259"/>
      </p:ext>
    </p:extLst>
  </p:cSld>
  <p:clrMapOvr>
    <a:masterClrMapping/>
  </p:clrMapOvr>
</p:sld>
</file>

<file path=ppt/theme/theme1.xml><?xml version="1.0" encoding="utf-8"?>
<a:theme xmlns:a="http://schemas.openxmlformats.org/drawingml/2006/main" name="Duurzaam Groningen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.potx" id="{55FBEB53-1590-4741-A177-3EC682CA7FD6}" vid="{D3719C0A-8C95-4FD1-9296-66EC2ED13C6B}"/>
    </a:ext>
  </a:extLst>
</a:theme>
</file>

<file path=ppt/theme/theme2.xml><?xml version="1.0" encoding="utf-8"?>
<a:theme xmlns:a="http://schemas.openxmlformats.org/drawingml/2006/main" name="Tips">
  <a:themeElements>
    <a:clrScheme name="DG Tips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00321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.potx" id="{55FBEB53-1590-4741-A177-3EC682CA7FD6}" vid="{C522A09E-8A6A-48B3-9599-FC202C1112FA}"/>
    </a:ext>
  </a:extLst>
</a:theme>
</file>

<file path=ppt/theme/theme3.xml><?xml version="1.0" encoding="utf-8"?>
<a:theme xmlns:a="http://schemas.openxmlformats.org/drawingml/2006/main" name="1_Duurzaam Groningen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.potx" id="{55FBEB53-1590-4741-A177-3EC682CA7FD6}" vid="{D3719C0A-8C95-4FD1-9296-66EC2ED13C6B}"/>
    </a:ext>
  </a:extLst>
</a:theme>
</file>

<file path=ppt/theme/theme4.xml><?xml version="1.0" encoding="utf-8"?>
<a:theme xmlns:a="http://schemas.openxmlformats.org/drawingml/2006/main" name="1_Tips">
  <a:themeElements>
    <a:clrScheme name="DG Tips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00321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  -  Alleen-lezen" id="{BF87051E-33ED-436A-B7F0-72BDC2F202EC}" vid="{7D50CE7A-B265-44B8-B5C7-EEC8378EA41D}"/>
    </a:ext>
  </a:extLst>
</a:theme>
</file>

<file path=ppt/theme/theme5.xml><?xml version="1.0" encoding="utf-8"?>
<a:theme xmlns:a="http://schemas.openxmlformats.org/drawingml/2006/main" name="2_Duurzaam Groningen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  -  Alleen-lezen" id="{BF87051E-33ED-436A-B7F0-72BDC2F202EC}" vid="{F2B0374D-A4F0-466E-946A-F59360D3E98A}"/>
    </a:ext>
  </a:extLst>
</a:theme>
</file>

<file path=ppt/theme/theme6.xml><?xml version="1.0" encoding="utf-8"?>
<a:theme xmlns:a="http://schemas.openxmlformats.org/drawingml/2006/main" name="3_Duurzaam Groningen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  -  Alleen-lezen" id="{BF87051E-33ED-436A-B7F0-72BDC2F202EC}" vid="{F43CF899-8C8C-49DA-A90B-5FF6B89898B8}"/>
    </a:ext>
  </a:extLst>
</a:theme>
</file>

<file path=ppt/theme/theme7.xml><?xml version="1.0" encoding="utf-8"?>
<a:theme xmlns:a="http://schemas.openxmlformats.org/drawingml/2006/main" name="4_Duurzaam Groningen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.potx" id="{B0FACAF1-0925-4E3B-9E75-AC19A9DEDC47}" vid="{5F0DE076-DDD6-40E1-B515-CC908E66D1F4}"/>
    </a:ext>
  </a:extLst>
</a:theme>
</file>

<file path=ppt/theme/theme8.xml><?xml version="1.0" encoding="utf-8"?>
<a:theme xmlns:a="http://schemas.openxmlformats.org/drawingml/2006/main" name="Kantoorthema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antoorthema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3928DE0618942B5BA232BE41C4191" ma:contentTypeVersion="15" ma:contentTypeDescription="Een nieuw document maken." ma:contentTypeScope="" ma:versionID="1da7379f207989655e155c60d351dfe8">
  <xsd:schema xmlns:xsd="http://www.w3.org/2001/XMLSchema" xmlns:xs="http://www.w3.org/2001/XMLSchema" xmlns:p="http://schemas.microsoft.com/office/2006/metadata/properties" xmlns:ns2="477f42ca-ed0d-4654-bf42-b52c8cce8b60" xmlns:ns3="0fc1ce4e-4c4d-4293-a185-cdca08fe3b42" targetNamespace="http://schemas.microsoft.com/office/2006/metadata/properties" ma:root="true" ma:fieldsID="3ff54d1c80231bf0a71cb40659c00861" ns2:_="" ns3:_="">
    <xsd:import namespace="477f42ca-ed0d-4654-bf42-b52c8cce8b60"/>
    <xsd:import namespace="0fc1ce4e-4c4d-4293-a185-cdca08fe3b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f42ca-ed0d-4654-bf42-b52c8cce8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300b39fb-446c-4aa3-a3a9-e45bc3a66e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1ce4e-4c4d-4293-a185-cdca08fe3b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afd55c4-af66-45b0-9a0c-d42ecfe12199}" ma:internalName="TaxCatchAll" ma:showField="CatchAllData" ma:web="0fc1ce4e-4c4d-4293-a185-cdca08fe3b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c1ce4e-4c4d-4293-a185-cdca08fe3b42" xsi:nil="true"/>
    <lcf76f155ced4ddcb4097134ff3c332f xmlns="477f42ca-ed0d-4654-bf42-b52c8cce8b6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DA659B-B248-4BFF-8DD8-1DE2F41F72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7f42ca-ed0d-4654-bf42-b52c8cce8b60"/>
    <ds:schemaRef ds:uri="0fc1ce4e-4c4d-4293-a185-cdca08fe3b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DD962F-FDD8-426D-8FCF-0EE78BBC9E6A}">
  <ds:schemaRefs>
    <ds:schemaRef ds:uri="23c7a637-5bd3-4202-aa87-26309051a924"/>
    <ds:schemaRef ds:uri="http://schemas.microsoft.com/office/2006/documentManagement/types"/>
    <ds:schemaRef ds:uri="bd1a4e06-d6a3-4a4c-bcd6-78c14bfe3200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fc1ce4e-4c4d-4293-a185-cdca08fe3b42"/>
    <ds:schemaRef ds:uri="477f42ca-ed0d-4654-bf42-b52c8cce8b60"/>
  </ds:schemaRefs>
</ds:datastoreItem>
</file>

<file path=customXml/itemProps3.xml><?xml version="1.0" encoding="utf-8"?>
<ds:datastoreItem xmlns:ds="http://schemas.openxmlformats.org/officeDocument/2006/customXml" ds:itemID="{8A5463C0-AC5B-4A8B-93F8-7CD3FE8111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Duurzaam Groningen presentatie (1)</Template>
  <TotalTime>3836</TotalTime>
  <Words>79</Words>
  <Application>Microsoft Office PowerPoint</Application>
  <PresentationFormat>Breedbeeld</PresentationFormat>
  <Paragraphs>20</Paragraphs>
  <Slides>19</Slides>
  <Notes>0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7</vt:i4>
      </vt:variant>
      <vt:variant>
        <vt:lpstr>Diatitels</vt:lpstr>
      </vt:variant>
      <vt:variant>
        <vt:i4>19</vt:i4>
      </vt:variant>
    </vt:vector>
  </HeadingPairs>
  <TitlesOfParts>
    <vt:vector size="31" baseType="lpstr">
      <vt:lpstr>Maison Neue</vt:lpstr>
      <vt:lpstr>Calibri Light</vt:lpstr>
      <vt:lpstr>Founders Grotesk X-Cond Bold</vt:lpstr>
      <vt:lpstr>Arial</vt:lpstr>
      <vt:lpstr>Calibri</vt:lpstr>
      <vt:lpstr>Duurzaam Groningen</vt:lpstr>
      <vt:lpstr>Tips</vt:lpstr>
      <vt:lpstr>1_Duurzaam Groningen</vt:lpstr>
      <vt:lpstr>1_Tips</vt:lpstr>
      <vt:lpstr>2_Duurzaam Groningen</vt:lpstr>
      <vt:lpstr>3_Duurzaam Groningen</vt:lpstr>
      <vt:lpstr>4_Duurzaam Groningen</vt:lpstr>
      <vt:lpstr>PowerPoint-presentatie</vt:lpstr>
      <vt:lpstr>Beijum woont  Duurzaam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Tip  Maak foto’s van het aanbrengen van de maatregelen.  Dit heb je nodig voor de subsidie aanvraag  </vt:lpstr>
      <vt:lpstr>PowerPoint-presentatie</vt:lpstr>
      <vt:lpstr>27 november Framaheerd / heerdenpad 19:00 tot 21:00</vt:lpstr>
      <vt:lpstr>PowerPoint-presentatie</vt:lpstr>
      <vt:lpstr>Vragen of opmerkingen:   beijum@duurzaamgroningen.nl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Aline Bus</dc:creator>
  <cp:lastModifiedBy>Jan-Willem Brontsema</cp:lastModifiedBy>
  <cp:revision>63</cp:revision>
  <dcterms:created xsi:type="dcterms:W3CDTF">2022-10-25T13:11:18Z</dcterms:created>
  <dcterms:modified xsi:type="dcterms:W3CDTF">2023-11-27T10:27:44Z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0x0101001843928DE0618942B5BA232BE41C4191</vt:lpwstr>
  </property>
</Properties>
</file>